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5" r:id="rId4"/>
    <p:sldId id="267" r:id="rId5"/>
    <p:sldId id="266" r:id="rId6"/>
    <p:sldId id="269" r:id="rId7"/>
    <p:sldId id="270" r:id="rId8"/>
    <p:sldId id="261" r:id="rId9"/>
    <p:sldId id="280" r:id="rId10"/>
    <p:sldId id="277" r:id="rId11"/>
    <p:sldId id="278" r:id="rId12"/>
    <p:sldId id="284" r:id="rId13"/>
    <p:sldId id="274" r:id="rId14"/>
    <p:sldId id="275" r:id="rId15"/>
    <p:sldId id="273" r:id="rId16"/>
    <p:sldId id="272" r:id="rId17"/>
    <p:sldId id="271" r:id="rId18"/>
    <p:sldId id="279" r:id="rId19"/>
    <p:sldId id="285" r:id="rId20"/>
    <p:sldId id="286" r:id="rId21"/>
    <p:sldId id="288" r:id="rId22"/>
    <p:sldId id="282" r:id="rId23"/>
    <p:sldId id="257" r:id="rId24"/>
    <p:sldId id="283" r:id="rId25"/>
    <p:sldId id="262" r:id="rId26"/>
    <p:sldId id="287" r:id="rId27"/>
    <p:sldId id="28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60"/>
  </p:normalViewPr>
  <p:slideViewPr>
    <p:cSldViewPr snapToGrid="0">
      <p:cViewPr varScale="1">
        <p:scale>
          <a:sx n="71" d="100"/>
          <a:sy n="71" d="100"/>
        </p:scale>
        <p:origin x="49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2:06:06.223"/>
    </inkml:context>
    <inkml:brush xml:id="br0">
      <inkml:brushProperty name="width" value="0.05292" units="cm"/>
      <inkml:brushProperty name="height" value="0.05292" units="cm"/>
      <inkml:brushProperty name="color" value="#FF0000"/>
    </inkml:brush>
  </inkml:definitions>
  <inkml:trace contextRef="#ctx0" brushRef="#br0">1898 15591 703,'0'0'37,"0"-4"33,0 4 8,0-1 10,0 1 9,0 0 11,0 0 13,0 0 12,0-3 9,0 3-15,0 0-8,0 0-26,0 0-1,0 0-3,0 0 4,0-1 1,0 1-8,0 0-5,0-2-4,0 1-7,0 1-5,0 0-3,0 0-4,0 0-7,0 0-13,0 0-12,0 0-8,0 0-6,0 0-6,0 0-2,0 0-3,0 0-3,0 0-1,2 0 0,-1 4 1,4 7 4,1 3 0,2 5 2,5 4 1,1 2 4,2 1 1,4-2 0,1-1 2,0-1-1,-3 0 3,2-7 1,-11-1 6,1 1 7,-5-6 7,-2 0 3,-3-4 5,0 1 5,0-3 6,0-3 4,0 0 3,1 2 1,-1-2 0,0 0-2,2 0-1,-2 0 5,0 0-5,0 0-2,0-2-9,3-1-19,6-4-9,1-1 16,1-6 18,5-6 7,3 1-8,1-3-3,6-9 4,4 2-2,0-3 5,3-4 11,4 1 6,0-2-22,1 2-24,-4 3-14,-4 3 1,-7 4-2,-3 7-5,-8 1 4,-2 3-3,-2 4 2,-1-2-1,1 2 2,2-4 2,4-3-2,2 0 2,1-3-3,-2 3-3,-3 4-6,0 3-7,-6 2-1,-1 1 2,-4 4 0,2 1 1,0 1 2,-1 0 0,-1-2 0,2 0 4,-3-1 2,3 3 5,-2-3 1,-1 1-2,0 1-7,2 2-13,-2 0-1,0 0 1,0 0 3,0 0 0,0 0 0,0 0 1,0 0 2,0 0 2,0 0 6,0 0 10,0 0 0,0 0-5,0 0-5,0 0-3,0 0 0,0 0 2,0 0-2,0 0 0,0 0 0,0 0 3,0 0-1,0 0 2,0 0 2,0 0-4,0 0-10,0 0-27,0 0-50,0 0-73,0 0-64,1 0-66,4-3-138,-3 3-276,-1 0 0,1-1 0,1 1 0</inkml:trace>
  <inkml:trace contextRef="#ctx0" brushRef="#br0" timeOffset="8679.2942">11575 9085 1171,'0'-3'76,"0"3"27,0 0 35,0-2 25,0 0 11,0 2 11,0-3 14,0 2 20,0-2 19,0 3-29,0 0-13,0-1-16,0 1-33,0-2-21,0 2-12,0 0-9,0 0-15,0 0-20,0 0-18,0 0-19,0 0-17,0-3-13,0 3-4,0 0-3,0 0 0,0 0-1,0 3 1,3-1-1,4 2 1,1 4 1,-2 2 0,5 1 3,-3 0 4,0 3-1,0-2 1,0-1 1,3 0-1,-2 1 1,-4-6 0,5 0-1,-6-3 2,0 0-1,-1-1-2,0-1 2,0 1-4,-2-1 0,1 2 0,1-1 3,1 1 2,-3-3 8,2 0 9,-1 0 6,1 0 5,-1 0 6,2 0 12,2 0 3,5 0 5,1 0 5,0-3 3,3-3-7,4-2-8,3-3-5,5-2-4,3-6-3,4 1-11,3-8-1,0-2-4,-1 0-7,3-4-7,1 3-4,0-3 0,-2 3 2,1-2-5,0 1-2,-3 3-2,-3 2-1,-1 1-2,-5 5-1,1 2 2,1-2-1,-2 2 1,1-1-4,-2 3 2,0 1-2,-5 2 3,-7 2-2,-1 1 1,-5 4 1,-2 0 1,0 1 3,1 1-4,-2 1 2,-2-2 1,3 1-2,3-2-1,1-1-2,2-1 1,3 0 1,0-2-5,-1 3 1,-2-1 5,-3 0 0,-3 2-3,0 0 3,-6 3 5,0-1 2,0 1-3,0 2-1,0-1 2,0 1-2,3 0-2,-3 0-1,0 0 5,0 0 0,0 0-2,0 0-1,0 0 1,0-1 2,0 1-2,0 0 2,0-2 0,0 2 1,0 0-4,0 0 2,0 0-1,0 0 1,0 0 0,0 0-1,0 0-1,0 0 0,0 0 0,0 0-1,0 0 1,0 0-2,0 0-2,0 0-4,0 0-2,0 0-2,0 0-6,0 0-4,0 0-9,0 0-5,0 0-6,0 0-3,0 0 3,0 0 3,0 0 1,0 0-11,0 0-42,0 0-94,0-1-115,3-3-125,-3 4-258,1 2 0,1 1 0,-2-1 0</inkml:trace>
  <inkml:trace contextRef="#ctx0" brushRef="#br0" timeOffset="11426.7924">12272 10058 946,'0'0'10,"0"-1"4,0 1 7,0 0 14,0-2 10,0 2 5,0 0 12,0 0 11,0 0 10,0 0-2,0 0 4,0 0 1,0 0-5,0 0-11,0 0-6,0 0-2,0 0-8,0 0-8,0 0-8,0 0-5,0 0-6,0 0-3,0 0-3,0 0-3,0 0-2,3 0 8,0 3 15,1 2 5,2 1 1,-2 3 6,4 2 6,0 1 3,0-2 5,3 3 7,0-1 5,-2 1-9,0 2-14,1-3-7,-2 2-2,-2-4-8,-3-3 2,3 0-1,-6-4 6,3-1 6,0-2 7,3 0 4,0 0 0,1 0-2,1 0 2,2 0 1,1 0-5,0-2-2,3-1-9,5-1-11,0-3-12,7-3-7,4-7-3,1 0 1,3-3-5,2-1-1,-2-4 1,4 1-4,-1-7-2,6-1 0,0-2 0,3-2-2,-2 2 0,-1 0-3,-2 2 3,-3 3-1,-1 3-3,-3 1-5,-2 0 0,-2 5-5,2 2-3,-2 2 1,-2-1-3,-2 3 1,-2 3-2,-8 2 2,-1 1 0,-9 4 7,-1 0 1,0 1 4,-5 2 4,0-1 0,1 1 1,1 0-1,-1-1 1,1 0 0,-1-1 1,1 1 0,-2 1 0,1-2 0,2 2-2,-2-1-3,2 1-1,-3-1 1,7 0-1,-4-1 2,3 1-2,0 0-2,1 0 0,-1-1-1,-4 3 0,-1-1 1,-1 1 4,0 0 1,0-4 2,0 4-1,2 0 0,-2 0 2,0 0 2,0 0 1,0 0 0,0 0 1,0 0 1,0 0-2,0 0-1,0 0 2,0 0 3,0 0-3,0 0 0,0 0 0,0-3 1,0 3-1,0 0 1,0 0 0,0 0 0,0 0-3,0 0-2,0-1 2,0-2-1,0 3-1,0 0 0,0 0 0,0 0-2,0 0 1,0 0-4,0 0-3,0 0-17,0 0-6,0 0-7,0 0-1,0 0 0,0 0 1,0 0 2,0 0 0,0 0 2,0 0 6,0-1 18,0 1 8,0 0 6,0 0 3,0 0 1,0 0-1,0 0-1,0 0 0,0 0 0,0 0-2,0 0-1,0 0-1,0 0 0,0 0-1,0 0-1,0 0 1,0 0-1,0-2-1,0 2 2,0-2 1,0 1-1,0-1-1,0 2-3,0-2 3,0 1-2,0-2 1,0 2-2,0 1 2,0-2-4,0 2-1,0 0-2,0-1 2,0 1 0,0 0-4,0 0 2,0 0-1,-2 0 0,2 0-6,-1 0-7,-1-2-12,2 2-7,2-2-7,-4 2-7,1-3-6,-1 3-16,-1-3-29,1 0-26,-3-1-28,3 0-35,-1-4-87,2 6-131,-2 0 0,-3-1 0,2 3 0</inkml:trace>
  <inkml:trace contextRef="#ctx0" brushRef="#br0" timeOffset="15908.5924">12386 14238 1329,'0'0'120,"0"0"37,0 0 21,0-4 22,0 3 14,0 1 7,0 0 4,0-3 3,0 3 3,0 0-80,0 0-39,0-1-35,0 2-17,0-2-15,0 2-5,0-1 5,3 0 0,0 3 0,6 3 4,1 0 0,0 8 5,6 3 1,1 3-1,-1 0-3,1 2-7,4-1-11,-3-5 0,-3-2 1,0-5 1,-2-3 4,2-3 4,-3-2 0,6-5 0,1-6 3,5-5 1,9-12 18,9-9 19,11-12 13,11-6-5,11-5-2,11 0-9,2-4-3,6 5-3,-2 0-7,-6 3-5,-6 1-21,-15 2-24,-10 9-17,-13 5-10,-14 9-9,-11 7-18,-7 10-1,-9 3-4,-1 8 1,0-1-2,-1 4 3,1-2 2,0 0 1,0 0 5,-4 0 10,4 1 13,-3-1 0,3 0-5,0 0-8,0 0-1,0 0-9,0 1-29,0 1-39,0 1-40,0-3-51,0 0-86,0 0-113,18-5-348,-16 4 0,-2 0 0,-3 1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3:20:54.296"/>
    </inkml:context>
    <inkml:brush xml:id="br0">
      <inkml:brushProperty name="width" value="0.05292" units="cm"/>
      <inkml:brushProperty name="height" value="0.05292" units="cm"/>
      <inkml:brushProperty name="color" value="#FF0000"/>
    </inkml:brush>
  </inkml:definitions>
  <inkml:trace contextRef="#ctx0" brushRef="#br0">17067 1028 754,'0'-1'78,"0"-3"22,0 0 10,0 1 7,0 3 40,0 3 34,-4 5 16,-2 4 18,0 5 13,-8 10-33,7 2-37,1 7-14,1 3 0,3 13-2,2 7-30,2 5-26,-2 13-11,2 4-5,-1 5-1,2 4 3,2 3 2,-4 6 0,2 2 0,3-1 10,2-1 8,-5-2 3,1-6 13,1-3 4,-4 1 2,1-3 1,-1-2 4,1-1-1,1-1-9,2-3-12,2-1-16,-3-3-11,2 0-18,1 0-13,-4-1-15,0-2-8,-2 3-5,3-6-5,2 0 0,-1-2-3,1-4 0,0 0 0,3-1-1,-4 0-1,1 4 1,-3 1-1,0 8 1,-2 4-1,-1 1-1,0 5 4,2-2-4,-1 1 0,1 1-1,-1-1-2,2 1 3,-3-1 1,0 6-6,0 4 4,0 0-1,0 6-2,0 4-1,0 2 5,0 1 2,0-1 2,1 6-4,3-8 1,3 0-1,2 2-5,2 1 2,-1-3 4,-1 5 1,-2 5-3,-3 1-4,-3 1-2,1 6 8,-2 0-1,0 0 1,0-1 4,-3-3-4,-4 2-3,-3 0 5,1 1 3,-4 0 6,1 3 0,1-4-6,1 2-3,1 2 1,-1 0-2,2 0 3,0-1-1,3-1-4,-1 1-4,3-2-2,3-1 2,-4 2 2,4-4 1,-1 1 5,-1 3-9,1 0 3,-2 2-2,-2 2 1,-1 2 1,-3 5-2,-2 2 3,-1-2-3,-3 3 0,3-3-2,-3 1 11,2 0-6,-1 3 6,1 0 2,2 1 0,-1 2 4,6 0-11,3-1 9,1-3-7,-1 0 3,3-1-11,3-7 8,-3 0-2,0-2 2,0-1 0,0-2-6,0-4 6,2 0-9,1 3 15,3-7-1,3 3 11,-2-4-14,3-3 2,-7 1-6,0-1-2,-2 0 14,2 1 8,-3 2 7,-3-1-3,3-2 6,-4 2 12,1-5 13,-3-2-3,-1 0 4,6-3 11,-1-3-12,2-3 1,-3 3-1,-1 0-2,0 1-6,-1 0-18,0 0-9,2-5 4,0 0-6,3-2-13,-3-1 0,6 1-7,0-1-4,0-2-2,2-3-5,1-4-3,1-5 5,-1-11-10,-3-5 1,4-10 1,-1-6 3,-3-2-1,1-6 8,-1 2-7,-2 1-2,1 0 6,1-6-7,2-1-3,-1-6-9,1-1-15,-2-2-7,1 4 2,-3 3-9,1 7 1,-4 3-4,2 3 2,0-2-1,2 0-57,-2-3 5,2-3 5,1-1 4,0-1 1,0 0 2,-2 1 4,2 6 7,-3 1-1,0 4 7,0 5 64,0-2 6,0-1-1,0-4-13,-3-9-16,3-10-27,0-8-24,0-7-5,0-6-3,0-4-5,0-2-24,0 0-55,-1 0-44,1 0-32,-2 0-39,2-1-28,0-3-11,0-2-30,0-3-39,0 0-43,0-5-38,0-3 54,-1 7 0,-1 3 0,-1-2 0</inkml:trace>
  <inkml:trace contextRef="#ctx0" brushRef="#br0" timeOffset="38988.8208">12714 13358 1586,'0'0'47,"1"0"7,1 0 13,-2 0 15,1 0 18,-1 0 22,0 0 29,0 0 28,0 0 22,0 0-25,0 0 7,0 0 1,0 0-10,-4 0-12,-5 0-4,-9 0-2,-8 0-10,-11 0-19,-1 0-17,-6 3-15,4 0-11,3 3-8,10 2-4,6-2-4,8 1-14,4 1-23,3 1-17,3 1-6,3-2-3,-3 5 0,3-1-1,3 5 2,0 3 1,10 2 0,2 2 8,5 0 0,0 1 1,4 1-2,-8 0 1,1 0 1,-8 2 7,-3 4 7,-6 0 6,-3 3 5,-12 2 1,1-2 4,-4-3 5,-4-5 5,3-8 15,2-3 13,3-8 4,2-5-5,3-5-4,-2-7-9,1-7-6,5-8-3,2-5-9,3 0-7,5 0-20,1 5-17,3 8-14,0 2-1,7 3-2,-1 8-2,3 0-1,1 2 0,-5 2 0,0 5 0,-6 3 4,-3 10 2,-3 6 0,-9 7 2,-4 6 0,-8 6 4,-1-1 2,-6 1-2,5-3 0,5-2 3,5-8-4,8-3-1,2-8 2,5-3-1,7-7-2,1-1 1,7-6-13,7 0-64,0-1-89,1-2-86,1 0-182,-7-15-520,-7 15 0,-5 0 0,3-2 0</inkml:trace>
  <inkml:trace contextRef="#ctx0" brushRef="#br0" timeOffset="40626.6063">10779 15744 1378,'-6'0'132,"1"0"32,-4 0 24,2 0 22,4 0 20,0 0 10,3 0 10,0 0 7,0 0 6,0 0-86,3 0-42,7-3-33,7-2-22,10-1-22,4 1-20,4 1-10,-3-1-8,-5 5-8,-3 5-6,-12 3-1,-3 4-1,-5 5 2,-5 9 1,-8 3 7,-6 6 3,-6-4 7,-2 4 3,2-3 0,0-1 1,9-6 2,1-2 1,8-2 0,2-5-4,1 2-2,0-3-2,0-1-9,0 1-4,3-3 2,-2 4-4,3-2-1,3-1-2,-4-1-2,0-4-1,0 1 1,1-6-4,4 1 4,4-3 0,0-1 0,0 0-2,-2-1-1,-2 4 1,0 1 2,-5 1 2,2 8-5,-3 4 4,0 5 2,-4 1 14,4 4 22,-4-3 25,0-4 36,-6 2 37,-1-1 32,-5-1 56,-7-1 47,-3 3 43,-2-1 24,-1-4 9,-1-2-12,-1-4-23,8-7-37,0-2-38,6-2-30,1-2-60,7-2-45,-2 3-45,1-2-27,7-1-25,-4-1-9,4 2 0,-2 0 0,0 1 0,-2-3 0,2 2 0,-1-3 0,1 3 0,-2-2 0,4 1 0,-1 0 0,1 4 0,1-1 0,-2-1 0,2 2 0,0 0-6,0-1-21,0-1-11,0 2-22,0-3-14,0 1-7,0 0-1,0 1 9,0-1-9,0 2-7,0 0-18,0 0-58,0-2-19,0-1 5,0-1-18,0 1-37,0-1-61,0 1-56,0 0-36,0 0-65,3 2-85,5-9-44,-5 6-201,3 1 0,0 0 0</inkml:trace>
  <inkml:trace contextRef="#ctx0" brushRef="#br0" timeOffset="49352.743">4460 14928 696,'0'0'50,"0"0"17,1 0 24,1 0 19,-1 0 14,2-1 14,4 0 28,-3-1 15,-1 2 12,3-3-23,-3 3-7,-3-1-16,3-1-23,-3 2-20,0 0-11,3 0-13,0 0-27,2 0-13,2-2-13,-1 2-11,0 0-4,3 0 5,6 0 7,-1 0 3,4 0 2,4-3 0,1 3 3,4 0 1,3 0 0,6-1 0,3 1-2,2-3-5,3 1-5,-1-1-3,3 0-3,-2 0-1,-1 3-2,-3 0-2,-2 3 1,-5 3 1,0 3-3,-1 1 2,-2-3-3,3 1 2,0-4-2,7-4 0,3 2 0,2-4 0,6 1-1,-1-6-3,-5 3 1,-2-2-2,-5 3 0,-3 0-1,-5 3 1,0 0-2,2 0 1,4 0-2,1 0 0,-2 0 2,7 0 0,0 0 0,3 0 0,-2 0-1,3 0-1,-2 2 1,-1-2 1,0 3-1,0-1 0,-8 0-1,1-2 1,0 0 1,0 0-1,3-3 0,3 0 1,1-1-1,-1-3 0,-6 4-2,-3 0 1,-3 3 0,-1 0 0,-2 0-2,3 0 2,3 0 1,5 0 0,5 0 0,4-3-2,4 0 2,-4-3 0,1 2 1,-6 0-1,-7 1 0,-10 1-1,-4 2 1,-1 0-1,-5-1 1,4 2-1,4-2 2,3 1-3,7-1-1,1-2 0,1 1 0,-2-4 0,-3 3 1,-3 1 0,0 0-1,-6 2 0,0 0-1,2 0 1,1 0-2,-3-1 2,5-2-2,-5 0-1,-3 3-4,-2-2-2,-4 2-2,-3 0 0,-1 0 1,-4 0-1,1 0 3,-3 0-1,1 0 3,0 0 3,1 0 2,2 0 3,0 0 1,-1 0 1,-1 0 0,1 0 0,-4 0 0,2 0 0,-2 0-2,-1 0-2,0 0 1,0 0 1,0 0-1,0 0 1,0 0 0,2 0-2,-1 0-2,1 0-6,-2 0-9,0 0-4,0 0 1,0 0 0,0 0 0,0 0 1,0 0-2,0-1-12,3-1-28,-3 0-25,0-3-32,3 0-40,0-4-73,5-2-247,-4 8 0,0 0 0,-1 0 0</inkml:trace>
  <inkml:trace contextRef="#ctx0" brushRef="#br0" timeOffset="82852.4878">19577 2035 538,'0'-1'95,"0"-2"28,0 1 23,0-1 21,0 1 20,0 0 11,0 0 5,0 1 6,0 1 3,0 0-50,0-2-32,0 2-23,0 0-19,0 0-23,0 0-23,0 0-9,0 0 6,0 4 10,2 6 6,1 10 23,-1 11 11,1 14 10,0 9 21,-2 9 9,-1 2 18,7-4 26,-4-2-5,0-4-7,-3-12 2,3-3-18,-3-6-8,0-8-13,0-5-20,0-6-3,0-6-7,0-4-20,0-2 3,0-1-8,0-2-9,0 0-11,0 0-9,0 0-3,0 0-3,0 0-6,0 2-6,0-2-12,0 0-14,4 0 4,2 0 2,12 0-1,4 0 1,10 0 0,5 0 0,3 1 1,-7 0-1,-2 2 2,-7 0 3,-4 1-30,-3-1-54,-1-2-74,-1-1-87,8 0-123,8-11-549,-11 6 0,-11-2 0,0 0 0</inkml:trace>
  <inkml:trace contextRef="#ctx0" brushRef="#br0" timeOffset="83423.3955">20008 2515 1643,'1'0'71,"-1"-2"8,0 2 17,2 0 18,-4 0 8,4 0 6,1 0 8,2 0 9,3 0 5,1 0-54,4 0-9,1 0-10,0-3-14,4 1-18,-6-3-9,2-2-4,-4-5-10,-7-1-9,0-1-9,-3 0-7,-3-2 0,-6-2 0,-2-4 0,-9-2 14,-7 2 29,-5-2 10,0 7 10,2 7 2,3 5 3,6 8 6,1 3 2,3 9 1,7 3 1,4 7-12,3 6-24,3 2-11,6 3-4,0 4-4,7-2 3,3-1-6,2-3-2,3-4-13,3-7-27,0-5-53,3-8-117,6-6-178,2-5-284,-2-9 0,0-9 0,4-8 0</inkml:trace>
  <inkml:trace contextRef="#ctx0" brushRef="#br0" timeOffset="83734.908">20340 2060 965,'0'-8'137,"0"0"23,2 0-6,-2 2 10,0 5 31,0 10 26,1 11 13,3 11 12,-1 13 4,4 14-90,0 7-42,0 4-22,-1-2 7,-5-2-10,2-9-41,-3-5-38,4-10-47,-4-12-67,3-7-90,2-13-131,-5-3-222,1-6 0,-4-8 0,0-7 0</inkml:trace>
  <inkml:trace contextRef="#ctx0" brushRef="#br0" timeOffset="83958.2261">20229 2435 2134,'-4'-3'162,"-2"3"14,-1-3 14,1 1 15,6 1 18,0 1 5,0 0 19,3-5 24,3 5 12,14 0-132,4 0-25,14 0-14,8 0-14,2-3-50,-1 1-92,-2-2-151,5-6-688,-23 6 0,-6-2 0</inkml:trace>
  <inkml:trace contextRef="#ctx0" brushRef="#br0" timeOffset="84569.9194">22000 2285 207,'-3'0'123,"1"0"53,-2 0 64,1 5 54,0-5 44,3 2 27,0 0 16,0-2 5,0 0 0,3 0-60,11-2-63,6 1-51,11 0-64,9-4-56,6 5-44,-1 0-29,-6 6-17,-9 8-6,-7 8 1,-11 8 2,-8 5-2,-7 6 2,-10 4 3,-10 1 2,-9 3 2,-10-3 1,-9-2 2,0-5 0,0-7-4,0-11-30,6-10-70,7-10-127,11-20-516,9-9 0,7-6 0,8-4 0</inkml:trace>
  <inkml:trace contextRef="#ctx0" brushRef="#br0" timeOffset="84879.5414">22372 2266 1756,'-12'2'165,"-11"4"10,-8 8 11,-10 7 12,8 10 6,2 6 3,9 7 1,13-3 6,6 1 3,6 0-118,8-5-42,2-1-8,7-7-8,10-9-13,5-4-12,7-8-56,7-6-126,5-10-556,-8 2 0,-3-2 0,-7-1 0</inkml:trace>
  <inkml:trace contextRef="#ctx0" brushRef="#br0" timeOffset="85335.5599">23124 2414 2134,'-3'0'158,"3"0"18,-3 0 19,-1 0 13,1 0 18,3 0 17,-2 0 13,2 0 7,2 0 4,-2 0-124,0 0-27,6 0-13,4 0-18,7-2-12,10 2-15,15 0-18,3-1-13,3-1-28,-1 2-43,-6 0-38,-13 0-57,-10 0-73,-3 0-95,-4-5-147,-6-10-252,-4 13 0,2-2 0,0-2 0</inkml:trace>
  <inkml:trace contextRef="#ctx0" brushRef="#br0" timeOffset="85663.5025">23148 2605 1804,'0'3'122,"0"0"24,0 0 26,2 2 36,-2-2 19,4 0 8,9-1 5,3-2 1,11 0 2,6 0-88,6 0-36,5 0-39,0 0-70,-7-2-111,-4-1-133,-2-5-154,-15 7-267,-4-2 0,-7 0 0,-2 1 0</inkml:trace>
  <inkml:trace contextRef="#ctx0" brushRef="#br0" timeOffset="87310.4764">24373 2320 1758,'0'0'16,"-3"0"8,0 0 61,3 6 24,-3 4 23,3 11 10,0 4 7,0 11 4,0 3 0,3 0-13,-3 0 0,3-7-5,0-6-33,0-6 17,-1-9-6,-2-8-7,1-3-5,-1-10-3,0-10-1,0-9-2,0-12-2,-3-10-3,3-7-30,-3 0-42,3 7-16,-3 11-5,6 8-2,3 11 0,5 10 0,5 2 0,10 9 5,-1 0-1,2 5 1,2 2 1,-6 5 1,-1 5 2,-4 6 0,-7 7 2,-2 3 1,-6 4-1,-1 1-3,-2 2 2,0-3-21,0-5-37,1-6-93,3-6-147,3-14-454,-3-3 0,5-9 0,8-11 0</inkml:trace>
  <inkml:trace contextRef="#ctx0" brushRef="#br0" timeOffset="87642.1588">24862 2010 1040,'0'11'140,"0"7"22,2 9 9,1 5 15,6 3 6,4-4 3,1-5 15,3-6 28,-4-7 29,1-8-107,-4-3-20,2-10-25,-1-8-31,-4-6-32,-4-10-30,-1-4-12,-7-2-15,-4 6-34,0 3-77,-3 12-70,0 4-127,-4 2-232,0 16 0,0 4 0</inkml:trace>
  <inkml:trace contextRef="#ctx0" brushRef="#br0" timeOffset="87874.7289">24810 2343 2064,'0'0'160,"0"0"6,3 0 1,4 0 2,8 0 1,14 0 0,13-2-12,15 1-81,14-5-185,4-31-530,-3 25 0,-1-4 0,-5 1 0</inkml:trace>
  <inkml:trace contextRef="#ctx0" brushRef="#br0" timeOffset="88259.3518">25773 2291 1939,'-15'14'86,"-3"4"33,-5 5 15,5 8 12,8 1 0,8-6 7,2 0 8,5-3 7,5-4 8,2-9-57,9-6-21,5-3-32,-2-9-15,3-4-15,-4-5-11,-6-7-22,-9-6-15,-5-5-12,-9 1-10,-9 1-9,-6 0-7,-2 12-31,-4 6-101,9 1-154,2 11-236,5 3 0,8 3 0,9-3 0</inkml:trace>
  <inkml:trace contextRef="#ctx0" brushRef="#br0" timeOffset="88661.3134">26059 1876 1600,'-9'0'119,"-5"5"24,-2 8 12,-3 8 7,9 10 4,-1 16 2,5 12 5,3 8 3,6 4 3,0-2-73,5-3-46,0-9-23,0-10-13,2-9-5,-6-9 2,-1-12 13,-3-6 5,2-8 0,-5-9 0,0-11 1,-4-9 5,1-9 18,-1-2 11,3 6-3,2 7-5,7 9-16,9 8-31,15 4-66,21 0-118,23-3-198,8 1-299,1-2 0,-11-3 0,-17 0 0</inkml:trace>
  <inkml:trace contextRef="#ctx0" brushRef="#br0" timeOffset="89357.2354">27112 2283 2032,'-6'-9'112,"3"0"-6,0 0 0,0 4 5,3 3 14,0 13 14,6 10 6,3 10 1,3 11 3,3 13-90,6 0-19,-4 5 7,-7-5 3,-4-7 2,-3-10 8,-3-9 12,0-10 14,-1-11 7,-2-6 0,-2-12-2,-2-11 1,-5-15-3,1-15-4,2-12-7,3-3-18,3 4-26,3 5-14,3 11-14,0 12-6,0 8-8,5 6 4,4 5 1,2 7-1,7 2-10,-4 5-17,3 2-3,-3 10-9,-5 6 3,-5 7 4,-4 5 4,-6 2-3,-6 1 1,-5-5 2,0-3 5,-5-5-3,-2-6-43,4-7-89,6-8-162,0-34-358,3 16 0,6-6 0,9-8 0</inkml:trace>
  <inkml:trace contextRef="#ctx0" brushRef="#br0" timeOffset="89797.8399">27554 2295 2005,'-14'-1'123,"-3"1"11,-9 0 10,-4 1 2,5 6 2,4 5 2,5 1 4,10 6 2,2 0 2,4 2-96,7-5-20,0-2-5,3-9-8,5 1 5,5-6-4,-1-1-2,5-11-3,-5-1-17,0-5-7,-8-5-3,-1 6-8,-4 0-12,-6 5-8,0 9-4,0 1 1,0 7 1,0 6 1,3 2 13,0 6 4,3 1-14,5 3-36,4-2-15,10-4-76,15-11-155,-2-2-240,3-1 0,-5-8 0,-4-3 0</inkml:trace>
  <inkml:trace contextRef="#ctx0" brushRef="#br0" timeOffset="90051.226">27800 2184 1534,'-13'0'169,"-6"0"22,-5 4 16,-6 4 5,0 2 4,3 6-1,3 7 3,7 3 0,5 3 4,9-2-137,2 0-36,7-1-28,12-4-31,6-3-39,10-8-71,12-5-151,5-11-350,-5-1 0,-3-7 0,-10-9 0</inkml:trace>
  <inkml:trace contextRef="#ctx0" brushRef="#br0" timeOffset="90287.4476">27868 2006 1320,'0'-6'80,"0"1"11,0 3 30,0-1 23,1 13 15,4 7 16,-1 10 6,3 11 7,-2 11 1,1 4-75,-4 5-21,-1-6-45,-1-6-62,2-6-73,-2-14-65,7-11-108,2-9-218,3-4 0,-3-10 0</inkml:trace>
  <inkml:trace contextRef="#ctx0" brushRef="#br0" timeOffset="90799.2481">27980 2169 1638,'-10'8'106,"1"6"10,-3 8 3,-5 4 4,5 0 1,3 3 4,3-3-1,5-3 0,1-6 0,3-1-118,4-8-65,5 0-28,14-8-34,10-3-66,15-6-50,2-3-16,3-4-14,-13-2-2,-16 1 24,-16 1 62,-10 5 61,-10-2 45,-6 4 64,0 0 105,-3 4 83,-4 2 55,2 4 39,0 7 9,1 3-22,2 6-22,8 0-18,3 3-23,3-2-27,6-4-34,6-6-29,-1-3-36,5-3-24,8-2-7,0-4-21,3-6-32,-4-2-30,0-8-24,-11-1-17,-5 1-38,-4 6-15,0 6-7,0 5-2,0 6-4,0 5-18,3 6-56,5-2-156,-2 8 0,1-1 0,4-4 0</inkml:trace>
  <inkml:trace contextRef="#ctx0" brushRef="#br0" timeOffset="91165.3879">28408 2234 1796,'-15'5'60,"-2"7"4,-7 3 2,5 0 3,7-1 0,7 0 9,3-4 6,7-4 4,7-2 4,6-2-46,8-2-11,4-2-5,3 0-3,-3 4-5,-5 5-1,-6 3-7,-6 7-4,-10 7-3,0 3 0,-3 0 2,-6 4 6,-4-2 7,-5-3 2,-8 0-3,-4-6-39,0-3-59,3-10-109,4-12-313,5-4 0,11-12 0</inkml:trace>
  <inkml:trace contextRef="#ctx0" brushRef="#br0" timeOffset="91474.8019">28635 2228 2090,'0'-1'97,"0"1"5,3-4 1,4 0-3,3-2 0,5-4-19,1-2-28,-2 0-67,2-3-51,-8 3-122,-5 1-23,-5 5 3,-4-1 9,-6 5 22,-6 3 9,-1-1 23,2 6 36,2 5 70,5 7 53,6 8 46,3 5-50,10 4-104,4 1-148,12 3 0,12-8 0,13-4 0</inkml:trace>
  <inkml:trace contextRef="#ctx0" brushRef="#br0" timeOffset="91872.4771">29234 2248 2797,'0'-1'46,"-5"1"5,-4 1 9,-3 7 3,0 5 8,1 3 5,4 5 4,4 2 4,6-1 4,4-10-45,3 1 4,2-5-2,4-5-8,4-4-16,4-9-46,-1-6-60,-5-3-43,-6-8-14,-5-8 0,-13 3 29,-3 1 11,-12 9 5,-3 5-1,-6 11 11,1 9 30,6 4 15,4 0-16,9-4-113,7-3-281,3 2 0,10-4 0,13-5 0</inkml:trace>
  <inkml:trace contextRef="#ctx0" brushRef="#br0" timeOffset="92256.689">29514 1931 2026,'-5'-4'60,"-5"4"12,-2-2 19,-2 4 19,-1 3 15,8 9 8,2 9 7,2 10 4,3 6 1,2 7-55,-2 5 0,3-2-12,0-6-17,1-2-18,-2-7-14,3-8-5,-3-6-3,-2-6 19,0-6 7,0-5-2,0-7-3,0-8 1,0-11 0,0-8 0,0-4 2,0-1-3,0 9-9,5 12-22,2 7-16,11 7-60,12 1-69,16 0-170,8-3-377,4-1 0,-2-6 0,-5-5 0</inkml:trace>
  <inkml:trace contextRef="#ctx0" brushRef="#br0" timeOffset="92712.0745">30129 2167 1433,'-7'0'82,"1"2"29,-5 5 25,-4 2 16,-3 2 4,3 8 11,8-3 5,0 4 5,6 0 10,5-6-30,4 2-27,8-5-25,6-6-22,11-2-15,0-4-4,3-6-14,-3-7-6,-9-1-9,-7-9-14,-11-2-15,-6-2-10,-15 2-4,-8 2-6,-10 8-18,-3 8-38,-6 4-63,7 4-59,10 3-94,11-3-22,14 0-189,12 1 0,11-2 0,13-5 0</inkml:trace>
  <inkml:trace contextRef="#ctx0" brushRef="#br0" timeOffset="93104.0184">30496 1774 1160,'-7'-9'148,"-2"2"11,0 0 17,-6 2 17,6 7 17,0 9 16,2 8 12,3 9 8,3 9 4,4 14-123,3 1-24,0 5-13,0 0-13,0-7-12,-3-7-12,-1-6-10,-2-12-9,0-6 6,0-8-1,0-7-2,0-6-1,0-12 1,1-11-6,1-10-2,0-3-7,1-2-7,0 9-15,0 10-14,2 9-21,4 10-80,11 0-107,17-3-477,8 5 0,5-3 0,9-4 0</inkml:trace>
  <inkml:trace contextRef="#ctx0" brushRef="#br0" timeOffset="94028.4197">30835 1756 1998,'-6'-8'147,"-6"-2"4,-3 2 7,-3 0 11,1 13 5,1 10 12,2 11 5,2 10 5,8 10 0,2 7-134,4 3-12,1-1 0,-3-3 2,0-8-2,0-9 4,-3-4-10,0-6 0,-2-10 12,-1-4 3,2-8-1,2-8-3,1-15-9,1-12-18,4-2-13,4-3-14,2 5-5,1 14-4,7 7-14,7 8-1,9 1 0,9 0 5,7-1 3,-1 1 12,-11-5 2,-11-1 1,-12 0-1,-7 0-2,-7-5-6,-2-3-5,-8-2 3,-8-1-2,-2 5 1,-4 2-1,0 4 2,2 4 4,5 4 3,2 5 3,4 6 5,2 6 2,5 3-2,3 10 2,2-1 0,7 1-2,1 0 2,7-7 2,2-5 3,8-2 2,1-8 1,0-4-5,1-4-2,-4-7-4,-8-7-6,-4-2-3,-5-5 0,-5 2-2,-2 0-4,-2 6-4,2 4-9,-2 6 3,2 1 4,-1 4 7,0 5 7,4 7 4,0 6-1,-1 2 0,4 5 1,-2 0 5,-2-5 9,-1-4 15,-2-2 27,-2-7 19,4-9-1,-2 0 0,0-9 2,-4-9-1,1-10 2,0-7 0,-4-9-3,4 1-15,3 5-29,0 6-31,0 10-10,6 7-13,11 9-28,7 3-52,15 1-104,21 2-237,-1 2-353,4-6 0,3 0 0,2-3 0</inkml:trace>
  <inkml:trace contextRef="#ctx0" brushRef="#br0" timeOffset="94473.7754">31893 1714 1354,'0'5'64,"0"3"36,0 10 35,0 10 12,0 8 4,-3 15 3,-1 4-1,-1 4 3,-1 1 3,0-5-34,0-6-9,-1-13-11,4-8 6,-1-11 13,4-9-1,-1-7-2,1-9-2,0-16-13,8-12-25,5-14-19,8-14-49,6-11-38,2-1-46,-2 7-23,-8 13-4,-5 13-6,-7 18-3,-1 11 8,-4 11 24,4 6 13,5 14 35,2 9 14,-1 16 4,9 8-2,3 10-12,-1-4-25,1 0-51,-2-10-48,-8-10-76,-2-17-265,-7 1 0,-4-9 0,-1-10 0</inkml:trace>
  <inkml:trace contextRef="#ctx0" brushRef="#br0" timeOffset="94679.8758">32043 1901 1804,'-22'0'160,"-2"4"21,-3 0 18,6 0 11,15-4 16,10 2 8,19-2 2,15 0-3,14 0-47,19 0-263,22-9-641,-15 8 0,-13-3 0,-20-2 0</inkml:trace>
  <inkml:trace contextRef="#ctx0" brushRef="#br0" timeOffset="95800.9211">21999 3431 2140,'0'0'134,"0"0"10,0 0 12,1 0 8,-4 0 22,1 5 21,-2 4 20,4 5 9,-3 6 7,0 7-108,3 7-16,0 1-7,6 2-7,2-5-3,5-4-18,8-8-16,6-9-16,6-10-6,7-6-8,-3-14-8,2-6-4,-7-6-4,-8-9-6,-6 2-2,-9 5-4,-6 11-10,1 7-7,-4 10-2,0 5 0,0 8 4,0 8-3,5 9 2,3 9 11,10 12 6,1 6 13,9 6 17,0 7 12,-7 2 10,-6-4 12,-9-2 10,-9-4 16,-14-5 13,-8-5-2,-10-3-6,-13-10-13,-9-8-7,-1-7-11,-6-12-13,6-9-28,6-9-34,13-8-50,18-5-78,11 3-87,14-6-129,20-4-691,3 5 0,15-3 0</inkml:trace>
  <inkml:trace contextRef="#ctx0" brushRef="#br0" timeOffset="96067.5992">23210 3583 3451,'0'0'14,"0"1"2,3 1 3,2 1 1,5-3-48,8 0-118,14-6-161,2-2-300,7-1 0,-2 0 0,-9-2 0</inkml:trace>
  <inkml:trace contextRef="#ctx0" brushRef="#br0" timeOffset="96260.824">23339 3684 2630,'-3'5'39,"3"5"-1,0-2 5,3 2 9,8-2-4,13-6-64,12-2-106,45-8-420,-14-3 0,9-1 0,6-5 0</inkml:trace>
  <inkml:trace contextRef="#ctx0" brushRef="#br0" timeOffset="96659.2331">25206 3523 2627,'0'0'24,"0"2"23,0 3 16,1 8 7,2 4 7,7 12 3,3 6 5,3 3 1,1 3 0,-2-5-30,-9 0-14,-2-6-56,-1-8-107,4-11-148,-2-4-318,6-10 0,5-8 0,7-13 0</inkml:trace>
  <inkml:trace contextRef="#ctx0" brushRef="#br0" timeOffset="96820.5613">25613 3540 1820,'-3'12'74,"0"7"8,-6 10 1,5 6-6,-1 8-75,8-11-429,2 11 0,8-11 0,4-3 0</inkml:trace>
  <inkml:trace contextRef="#ctx0" brushRef="#br0" timeOffset="97328.4137">27952 3546 736,'0'12'115,"0"5"20,0 11 6,0 4 2,3-3 3,1 7 0,7-6-9,2-4-59,1-8-121,2-4-303,-2-6 0,3-8 0,5-11 0</inkml:trace>
  <inkml:trace contextRef="#ctx0" brushRef="#br0" timeOffset="97523.5624">28447 3321 1099,'0'27'87,"0"10"-1,0 12-17,0 8-87,16-8-246,-10 3 0,7-9 0,3-11 0</inkml:trace>
  <inkml:trace contextRef="#ctx0" brushRef="#br0" timeOffset="97924.3838">30208 3210 794,'3'10'37,"1"7"2,5 5 0,-3 6-4,3 2-25,3-3-80,-6-11-106,0 8 0,5-12 0,2-9 0</inkml:trace>
  <inkml:trace contextRef="#ctx0" brushRef="#br0" timeOffset="98120.5045">30640 3025 608,'0'0'24,"0"6"10,0 8 2,1 5-1,6 6-65,-2 6-111,4 9 0,3-5 0,2-4 0</inkml:trace>
  <inkml:trace contextRef="#ctx0" brushRef="#br0" timeOffset="99522.1884">32065 2875 1161,'0'0'96,"0"-2"-1,0 2-3,0 0 11,0 0 27,0 12 21,0 5 10,0 13 9,0 11 2,0 7-71,1 0-20,1 1 2,2-7 5,-1-7-1,-2-10 27,1-8 8,-2-8-5,0-6-7,0-6-2,0-11-2,0-5 0,0-13-2,-3-10-3,0-3-10,-3-7-56,3-1-27,-1 6-3,4 5 1,0 6 3,0 10 0,0 5 2,0 2 2,0 1-1,4 4-2,6-3 3,1 3-3,10 2-4,2 2-1,1 6-4,1 4-3,-1 0-5,-5 5-7,-3 1-3,-2 0-1,-7 3-1,-1 2 4,-6 2 0,0 0 4,-6 7 5,-6 3 7,-3 4 15,-6-2 6,-4 3 9,-1-2 2,8-5 3,3-4 4,10-4 2,2-5-2,3-4 4,2-3-1,1 2-10,6-3-1,6 0-2,7-3-1,8 6-3,5 1-4,1 0-2,0 2-4,2 4-6,1 2-7,-6 3 1,-6 2-1,-10-2 4,-4 1 7,-8 0 10,-5-1 22,0-2 5,-2 1 24,-5 0 17,-5-2 19,-5 1 17,-7-2 21,-3 3 10,-5-6 20,-4-1 34,-7-2 13,-1-3 7,-7-2-6,4-2 0,5-3-13,8 0-12,10-1-17,10-1-12,6 3-26,7 2-40,-2 0-33,3-1-14,0 3-18,0 0-15,0 0-3,0 0-5,0-2-35,-1 2-50,-1-2-75,-1 2-73,0-2-57,0 2-66,1-1-119,2 0-229,0-17-455,0 15 0,2 0 0,-2 3 0</inkml:trace>
  <inkml:trace contextRef="#ctx0" brushRef="#br0" timeOffset="104852.8959">18213 5796 878,'0'0'95,"0"0"10,0 0 6,0 0 2,0 0 8,-4 0 18,4 0 33,0 0 18,0 0 19,-3 0-54,0 0 14,0 0 14,2 0 6,-2 0-4,6 0-11,-3 0-22,0 0-27,4 0-17,6 0-19,7 0-21,6 0-32,10 0-24,5 0-11,-1 0 1,-3 0 5,0 3 1,-1-1-2,2-1 0,-2 2 0,11 0-1,3-3-2,8 3 1,11-1 0,19-2 0,9 0 2,19 0 0,14-2 1,11 2-2,5 0 0,13 2 2,9-2 1,7 3-2,9 0 2,10 0-3,8-2 0,3 1 0,8-5-2,6 0 6,3 0 10,-2-5 10,-2-4 17,2 7 9,-8 0 0,-9-2 2,2 4 1,2 4 2,-2-2-2,7 1-5,10 0-11,8 0-12,-5 0-15,2 0-11,-2-2 2,-6 2-4,-8-1 6,-2-2-1,-4 3 9,-2-3 8,-3-1-2,3 0 1,6 4 0,0-3 2,4 2-2,9-6 4,1 3-7,-1-6 0,-4 0-6,-3-5-7,-3 4 3,-9-2-1,-7 3-1,-3-1-1,-4 6 1,-4-2-1,0 4-1,-1 0-4,1 1-1,0-1 0,-1 0-2,-1 0 0,-2-3 2,-7 4 2,-7-5-2,-9 0 1,-6 0 1,-6-3 6,-9 0 0,-2-1 6,-10 3 2,-7-2 0,-10 2-4,-12 1 2,-12 0-3,-11 0-43,-13 4-77,-13-2-144,-9-4-658,-22 2 0,-19 2 0</inkml:trace>
  <inkml:trace contextRef="#ctx0" brushRef="#br0" timeOffset="106312.8715">18651 8996 1705,'0'0'3,"0"0"-1,0 0 2,0 4 0,0-1 0,1 1 2,2 3 8,-2-2 19,7 3 20,3-4 7,5 1 5,5-2 3,9-1 1,6-2 3,3 0 0,8-2 2,10 2-7,8 0-18,10 0-16,12 0 0,11 0 7,17 0 3,13-5 0,18 1 4,13-4 5,13-3 3,7 0 5,9-4 6,5 0 2,8-3-2,4-4 2,8-1 2,7 0 4,1-4 2,6 2-3,7 4-4,1 0-6,2 3-4,7 2-9,6 0-8,-3-2-12,1-1-7,3 4-8,-4-5-8,-2 1 0,4 1-1,-5-3-1,-1-3 1,3 2 15,-2 0 11,-4-5 12,4 7 11,-2-5 5,-2 1 2,0-1 1,1 2-2,-5-1 2,3-1 1,-2 1-13,1-3-15,-4 0-8,-1-5-10,-7 1-4,-9 0 5,-8 2 4,-1 3 0,-8 3 1,-6 2-5,3 1 1,10 4 3,0-2-3,2 0-3,5 2 1,4-4-11,-12-1-3,-1 0-2,-5-4 1,-3 4 4,-12-5 1,-6 2 6,-11 2-4,-9 0 4,-16 2 0,-8 4 3,-17 0-3,-19 4 0,-16-1-6,-26 0-20,-16 1-49,-23 0-53,-8 0-57,-13 0-157,-12-5-492,-13 7 0,-18-6 0,-30-1 0</inkml:trace>
  <inkml:trace contextRef="#ctx0" brushRef="#br0" timeOffset="110290.7176">18577 6287 949,'0'0'131,"0"0"40,0 0 34,0 1 40,0-2 43,0 1 28,0 0 25,0 0 19,0 0 14,0 0-85,0 0-26,0 0-28,0 0-29,0 0-39,0 0-46,0 0-36,0 0-30,0 1-12,0 8-3,0 10-6,0 11-6,1 11-7,-1 13-8,2 1 2,-2-1 6,0-8 6,0-6 5,0-11 39,0-15 23,0-7 1,0-11-4,0-11-2,0-10 3,0-8-3,-3-12-4,0-9 1,-3-6-2,0 1-44,3-1-33,1 7-3,2 12-2,0 9-12,2 12-5,3 5 2,5 4-1,5 2 1,4 1-5,5 4-9,0 2-7,-2 4-6,-4 2 0,-5 10 11,-1 1 4,-7 7-3,-2 2 5,-11 4 2,-4 0 3,-8-1 11,-4-2 6,-3-1 5,0-6-5,8-6-47,4-5-111,6-6-132,7-4-227,0-2-405,6 3 0,5-3 0</inkml:trace>
  <inkml:trace contextRef="#ctx0" brushRef="#br0" timeOffset="110751.4583">18861 6454 2151,'-7'3'125,"-9"1"26,-2 2 20,-5 2 20,-1 3 13,4 1 11,0 2 12,3 3 3,4-1 7,6 2-86,3-2-37,3 1-26,1-6-13,1 1-11,6-7-5,0-2-3,8-2-7,3-5-3,3-7-9,3-6-1,-1-2-1,-6-7 2,-3 4-5,-4 3-9,-6 7-15,-4 3-9,0 8-2,0 3 0,0 8 0,0 0-1,0 9 3,0 1-11,2 2-46,-1-1-49,4 0-66,5-7-110,20-10-549,-12-1 0,-1-3 0,4-7 0</inkml:trace>
  <inkml:trace contextRef="#ctx0" brushRef="#br0" timeOffset="110997.9317">19078 6410 2902,'-11'-4'121,"-7"1"4,-3 1 0,-4 1 1,8 7 3,3 6 3,5 7-2,6 1 0,-1 6 3,8 3-123,2-5-42,7 3-25,4-5-57,3-3-60,4-10-107,23-9-400,-22 0 0,1-9 0</inkml:trace>
  <inkml:trace contextRef="#ctx0" brushRef="#br0" timeOffset="111228.4007">19165 6227 2599,'0'-3'65,"0"3"19,0 0 13,0 5 16,3 11 9,1 7 6,3 11 0,2 9 3,1 3-9,1-2-73,-5-3-71,-2-5-101,4-12-190,-4-2-323,-1-9 0,3-7 0</inkml:trace>
  <inkml:trace contextRef="#ctx0" brushRef="#br0" timeOffset="111772.719">19394 6320 2458,'-5'0'47,"1"0"18,-8 6 25,-3 11 19,-6 8 9,-2 10 5,-1 5 5,3 0 11,1-6 5,8-6-22,4-8-18,4-6-14,4-5-16,4-5-16,7 0-4,2-4-5,9 0-6,3 0-12,2 0-8,1-4-6,-6-3-14,-1 0-14,0-7-23,-5-3-16,0-1-18,-5-8-16,-4-3-28,-4-2-7,1 4 2,-4 2 11,-7 5 34,0 6 45,-9 6 40,-5 4 26,-6 4 17,5 5 16,4 5 32,1 2 13,8 7 9,3 1 1,4 1-25,2 1-31,3 2-26,7-2-12,0-1-2,7-1 0,0-2-21,0-4-38,1-5-87,4-6-144,15-9-513,-13 4 0,10-10 0,-2-2 0</inkml:trace>
  <inkml:trace contextRef="#ctx0" brushRef="#br0" timeOffset="112569.6877">19604 6413 1580,'0'-3'79,"-3"1"-9,0-2 5,-1 0 25,4-1 34,-3 4 15,6-1 5,-6 2 16,3 0 26,-3 0-62,0 0 12,-3 2 13,-2-1-3,4 1-25,-3 1-34,0 3-15,4-2-5,0 0-16,2 0-24,-2-1-16,1 0 1,1-2 3,-2 3 2,-1-1-1,0-2 3,4 1 3,0 0 4,0-2 5,0 0 8,0 0 5,0 0-5,0 0-1,0 0 6,0 0 13,0 0 4,0 0-2,-3-4-2,0 0-6,0-2-8,-1-4-7,1 0-8,-2 3-3,-1 2-5,5 0-5,-4 3-1,-4 2 11,-6-2 21,-2-1 13,-3 3 5,1 0-2,0 0-2,5 5 4,5 5-9,3 5-4,5 3-8,4 2-8,3 2-26,4-3-17,-1-4-4,4-3 2,1-6 5,-3-6-1,2 0-4,3-3-29,0-5-30,2-4-35,-1-7-10,-1-1 4,-4 1 3,-6 3 4,-1 3-6,-4 10 4,-1 3 12,0 3 26,0 6 40,0 6 30,0 4 15,2 2 0,-1 4-12,6-4-35,-2 2-65,6-6-87,4-1-142,3-18-518,5 6 0,2-8 0,5-6 0</inkml:trace>
  <inkml:trace contextRef="#ctx0" brushRef="#br0" timeOffset="112996.4">19776 6366 2077,'-10'0'119,"-1"-1"8,-2 1 5,-1 2 6,6 6 3,3 1 1,2 3 0,3 6 4,0-2-1,0 0-100,7-1-2,2-5 4,2-6-1,2-1-5,4-6-4,-3-2-15,-3-4-1,-2 2-8,-2-1-17,-5 2-8,0 3-8,-2 8-8,3 7 2,3 5 8,3 12 8,4 5 14,1 6 19,-2-1 28,-6 1 56,-5-7 43,-10-1 22,-9-7 1,-9-1-3,-3-7-8,-9-6-19,7-7-77,5-4-153,16-13-290,4-9-475,9-8 0,17-13 0,10-5 0</inkml:trace>
  <inkml:trace contextRef="#ctx0" brushRef="#br0" timeOffset="113281.6902">19927 6411 1102,'7'2'96,"2"-2"6,3 1 7,3 1 8,0-5 6,2 3 2,-2-2 3,-2-1 4,-7-5 3,-1-1-81,-3 0-13,-6-1 0,-2 4-6,-6 2-7,-1 0-7,-2 6-2,-2 5-2,7 5-6,2 6-3,5 5-44,3 0-98,3-5-320,8 9 0,7-5 0,12-3 0</inkml:trace>
  <inkml:trace contextRef="#ctx0" brushRef="#br0" timeOffset="113770.8121">20597 6224 2470,'0'0'43,"0"1"27,4 6 20,-4 10 12,0 8 6,-4 12 3,0 10 5,-5 4 0,-2-1 1,-2-2-10,1-9-27,4-10-12,5-8 4,1-13-14,2-3-5,0-10-6,2-14-15,-2-8-18,2-16-33,2-11-22,6-3-6,-3 2-14,0 9-16,1 9 4,-2 13-8,-3 11 10,3 6 13,8 2 16,-1 5 37,7 7 26,2 3 16,1 7-2,0 6-6,-9 7-3,-1 1 10,-6 2-10,-4-5 2,-3-1-25,0-7-87,3-2-180,-3-29-374,0 22 0,0-6 0,2-9 0</inkml:trace>
  <inkml:trace contextRef="#ctx0" brushRef="#br0" timeOffset="113976.6487">20597 6335 3009,'-16'-4'161,"2"2"11,-3 1 16,0-1 3,14 1 18,3 4 21,9 0 4,8 0 3,7-2-11,12 2-222,13-3-157,8-2-217,-4-9-497,0 3 0,-10-2 0,-11 0 0</inkml:trace>
  <inkml:trace contextRef="#ctx0" brushRef="#br0" timeOffset="114773.373">18631 7831 1489,'0'0'217,"0"0"41,0 0 17,0 0 4,0 0 0,0 0 18,0 5 17,0 9 10,1 7 3,2 8-160,3 9-54,4 1-38,-5-6-18,-2-1 0,0-9 9,-1-7 16,-2-10 1,0-3-8,0-5-1,1-5-5,-2-10-1,-1-10-11,-1-11-11,0-12-4,2-8-7,1-2-32,3 3-13,6 4 1,2 11-4,7 13 3,6 8 2,3 7 6,-1 7 11,2 5-1,-2 4-1,-9 5-2,-6 6-6,-8 4-3,0 3 5,-9 4-2,-9 5-1,-8 0 5,-7 2-1,-4-2-2,1-5-12,5-9-52,11-8-116,7-7-249,9-14-474,2-1 0,10-2 0,9 3 0</inkml:trace>
  <inkml:trace contextRef="#ctx0" brushRef="#br0" timeOffset="115164.9461">18947 7878 3187,'-8'1'94,"-2"5"42,-10 1 21,-1 6 8,-3 3 3,8 6 0,5-2 3,4 3 1,7 0 0,0-3-70,8 0-23,3-8-36,0-3-17,7-6-6,3-3 1,0-7-3,-3-5-4,0-7-8,3-6-7,-8-2-1,-3 1-11,-3 7-23,-5 6-3,-1 11-1,-1 10-2,0 6-8,2 7-42,2 7-23,2 2-60,3 0-92,3-3-41,12-13-107,-3-7-249,5-2 0,5-5 0,6-8 0</inkml:trace>
  <inkml:trace contextRef="#ctx0" brushRef="#br0" timeOffset="115410.8518">19327 7923 3152,'-14'-2'123,"-10"2"14,-2-1 6,-6 2 6,10 3 3,2 2-2,10 3 5,-1 3 1,8 5 0,6 0-96,4 3-63,6 2-33,6-1-23,7-3-45,5-7-86,5-5-183,-1-20-380,-2 5 0,-1-5 0,0-9 0</inkml:trace>
  <inkml:trace contextRef="#ctx0" brushRef="#br0" timeOffset="115763.7415">19501 7669 1862,'-2'-7'35,"2"2"-26,0-2-47,0 0-20,0-1-8,0 5 0,0 0 32,0 5 32,0 2 62,0 4 22,0 2 36,0 2 49,0 0 70,0 1 40,0 3 11,3 3 5,1 6-30,0 9-28,-3 1-55,2 2-57,-3 4-37,-1-3-20,-1-3-26,1-2-45,1-9-84,0-2-150,0-15-525,1-2 0,2-5 0,2-5 0</inkml:trace>
  <inkml:trace contextRef="#ctx0" brushRef="#br0" timeOffset="116040.5377">19715 7839 3013,'-7'0'73,"-2"-3"3,-5 6 5,-5 3 3,-5 8 5,0 6-1,0 7 4,6 5-2,3-1 0,6-4-66,6-8-7,3-2 0,1-9 1,7-3-3,5-3-30,7-2-74,10-2-132,11-11-487,-4 9 0,-2-4 0,-5-2 0</inkml:trace>
  <inkml:trace contextRef="#ctx0" brushRef="#br0" timeOffset="116416.6906">19806 7888 1878,'-9'-3'185,"-5"3"21,-2-3 12,-4 6 8,4 4 8,0 8 6,2 3 3,5 3 3,2 2 0,5-1-146,2-4-32,6-3-19,0-4-5,1-2-6,10-6-6,-4-5-12,5-3-28,1-8-34,-1-4-22,-5-2-11,1-2-7,-7 3-11,-4 4-46,-1 7-9,-1 4-3,-1 3 5,0 3 26,2 1 34,-1 6 21,8 2 11,-3 5-55,6 3-66,9-8-121,-2-3-188,2 3 0,1-7 0</inkml:trace>
  <inkml:trace contextRef="#ctx0" brushRef="#br0" timeOffset="116874.4627">20063 7853 2148,'-9'0'64,"-6"3"7,3 0 14,-6 6 9,8-2 10,2 9 8,1 1 14,4 6 8,1-8 3,2 5-57,2-5-1,2-2-3,4-4-7,2-6-7,4-3-10,4-6-29,1-3-42,-3-5-28,-3-3-9,-4 2 4,-3 1-13,-3 7-1,-3 4 1,3 5 2,2 6 3,4 6 23,1 7 39,2 8 22,-1 3 26,-2 6 23,-5-1 33,-2 1 25,-7-2 18,-5-1 7,-10-3 1,-1-3-1,-3-7-8,-2-8-35,5-8-84,9-8-174,6-17-682,-1-5 0,5-11 0</inkml:trace>
  <inkml:trace contextRef="#ctx0" brushRef="#br0" timeOffset="117211.4766">20209 7860 1489,'5'0'131,"4"0"13,4 0 8,1 0 2,2-7 1,0-4-2,0-3-7,-1-1-21,-4 1-24,-8-1-106,-3 2-33,-7 3-8,-9 2-4,1 5 15,-3 5 7,-4 7 11,6 5 12,2 7 31,4 7 28,4 4 9,2 0-4,8 3-51,5-5-77,8-6-160,7-10-258,6-2 0,14-9 0,7-9 0</inkml:trace>
  <inkml:trace contextRef="#ctx0" brushRef="#br0" timeOffset="117891.1736">20668 7695 2649,'0'-2'35,"0"2"18,3 3 11,0 7 8,5 5 0,7 11 1,-3 8-1,3 2 3,-6 3 0,-6 0-32,-3-3 1,0-7-16,0-6-4,0-7-4,0-9 1,0-7-1,-3-6-1,0-13 1,-3-13 1,-3-9-2,-1-11 28,3-1 23,0 2 27,1 12 18,5 7 4,1 12 1,0 6 3,11 5-3,2-1-9,9 2-25,4 1-63,2 5-44,-2-2-55,-10 10-32,-5 4-7,-7 5 1,-4 4-1,-11 5 2,-5 3 18,-5 1 34,-3 0 37,2-2 19,8-5 26,5-4 14,4-3 6,5-3 7,2-8 9,6 0 0,5-2-5,8-1-14,6 0 0,8-1-4,3 5-2,-5 4-2,-3 6-4,-8 3 0,-8 9 10,-10-1 24,-12 3 7,-11 1 20,-9-1 2,-10 0 3,-12-7-4,-4-4-37,-3-5-81,3-8-161,7-12-246,-4-9-393,12-3 0,7-6 0</inkml:trace>
  <inkml:trace contextRef="#ctx0" brushRef="#br0" timeOffset="119346.4615">18547 7358 956,'0'0'63,"0"0"9,0 2 20,1-2 36,4-2 39,4 2 23,6 0 13,0 0 13,9 0 4,5 0-54,1 0-5,4 0-9,11 0-19,9 0-35,9-2-37,15 0-23,9-2-13,8-1-12,1 0-4,4 3-3,-2-4-1,3 2 0,8 0 1,8 0-3,12-3-1,14 1 0,11-2-2,8-1 1,4 0-1,2-2 1,-1 2 0,-2-2-2,-6 4 0,-2-4 2,-5 3-3,-5-1 4,-1 0 0,-2-5-1,-2 3 0,-1-2 4,2-1 0,-4-1 5,-5 2 7,-9 1 2,-10 1 3,-8 2 2,-8 3 1,-5 1 1,-10 0 0,4 1-2,0-1 0,7 0-5,9 0-6,9 0-5,4-4-2,1 0-5,5 4-1,-6-7-3,-2 4 1,-1-1 0,2 1 0,1 0 1,8 1 0,6-2 0,8-2 0,8 0 4,11-1-1,7-4 2,3 0-1,0 0 2,3 3-3,-5-1 0,0 2 2,5-2 0,4 2 0,-2 2 2,2 0-1,2-1 1,4 0-1,-2-1 0,0 0 6,0 0 3,-3 2 1,0 3 4,3 0 1,-3 0 0,2-2 1,2-1-1,-1-3 2,3-2 1,-1-2 1,1-2 0,-1-1-2,2 5-2,1-2 0,-1 1-2,1-1 0,1 3 0,-3-1-5,-9-2 0,-9-2-6,-7 4-4,-10-5 1,-10 3-1,-9 1-1,-9 3 0,-12 4 0,-8 0 0,-16 2 0,-8 2-11,-16 1-25,-17 1-36,-18-2-110,-10-1-137,-10-8-345,-13 7 0,-13 0 0,-24-1 0</inkml:trace>
  <inkml:trace contextRef="#ctx0" brushRef="#br0" timeOffset="122352.8113">21267 4947 1690,'3'0'110,"-3"0"9,3 0 10,-3 0 5,0 0 4,0 0 0,0 0 0,0 0-4,0 0 0,3 0-78,-3 3-18,0 3-3,3 3-2,0 4-2,1 5 0,2 3 3,1 3 4,-3-2 22,-1 7 14,0-1 4,4 4-1,-1 2-3,-2 4-4,-3 0 1,2 5 4,0 1 5,-1 3 9,3 3-6,-1 2-8,2 4-4,0 3 5,-2 3-2,3 1 4,-3 3-1,2 1-4,0 1-7,5 0-9,-1 3-7,0 0 0,0 0-3,0 8-2,1-3 13,2 3 3,-2-1 5,-2 0 1,-2-2 3,0 4-1,-1-2-2,0 5-5,-1-2 4,2 1-9,-3 0-15,4-1-8,2-1-6,-1-3-6,3-4-1,0 4-1,0-2-1,-2 3 10,-2-1 3,0 4 1,0-1 4,-1 1-1,0-6 2,1 3 3,0-6-1,-2 0 3,-3 3 13,1-4 22,-3-1 27,-1 3 25,0-5 11,0-1 19,0 1 7,0 0 0,0-1-7,0 1-1,3-1-13,1 4-40,-4-4-24,3-1-35,-3 1-3,3-3-16,-3-4 6,1-2 11,1 0 3,-2-7-1,0 3-5,0-1 7,1-3-8,-1 0 4,2-3-10,-2-5-7,1-4-15,1-1-13,1-11 0,-2-4 0,2-5 0,-3-5 0,2-2 0,-2 0 0,0 1 0,1-2 0,-1 0 0,2 0 0,-2-4 0,1-2 0,-1-2 0,0-1 0,0-1 0,0 1 0,0 0 0,0 0 0,0 0 0,0 0 0,0 0 0,0 0 0,0 0 0,0 0 0,0 0 0,0 0 0,0 0 0,0 0 0,0 0 0,0 0 0,0 0 0,0 0 0,0 0 0,0 0 0,0 0 0,0 0 0,0 0 0,0 0 0,0 0 0,0 0 0,0 0 0,0 0 0,0 0 0,0 0 0,0 0 0,0-1 0,0 1 0,0 0 0,0 0 0,0 0 0,0 0 0,0 0 0,0 0 0,0 0 0,0-2 0,0 2 0,0 0 0,0-4 0,0 3 0,0-1 0,0 1 0,0-2 0,0 3 0,0-1 0,0 1 0,0-2 0,0 2 0,0 0 0,0 0 0,0 0 0,0 0 0,0 0 0,0 0 0,0 0 0,0 0 0,0 0 0,0 0 0,0 0 0,0 0 0,0 0 0,0 0 0,0 0 0,0 0 0,0 0 0,0 0 0,0 0 0,0 0 0,0 0 0,0 0 0,0 0 0,0 0 0,0 0 0,0 0 0,0 0 0,0 0 0,0 0 0,0 0 0,0 0 0,0 0 0,0 0 0,0 0 0,0 0 0,0 0 0,0 0 0,0 0 0,0 0 0,0 0 0,0 0 0,0 0 0,0 0 0,0 0 0,0 0 0,0 0 0,0 0 0,0 0 0,0 0 0,0 0 0,0-1 0,0 1 0,0 0 0,0-2 0,0 2 0,0 0 0,0 0 0,0 0 0,0-3 0,0 3 0,0-3 0,0 0 0,0 1 0,0-2 0,0 4 0,0 0 0,0-2 0,0 2 0,0 0 0,0-2 0,0-2 0,0-5 0,0-2 0,0-1 0,0 1-74,0 2-147,0 6-54,-3 3-51,0 0-62,-3 5-40,2 0-39,-2 2-29,3-1-17,-4-2-22,4-2 51,-2-2 112,2-5-8,3-7-266,-2 3 0,-1-6 0,3-2 0</inkml:trace>
  <inkml:trace contextRef="#ctx0" brushRef="#br0" timeOffset="140902.6757">7972 9195 229,'3'0'31,"-3"0"4,0 0 17,0 0 19,0 0 5,0 0 1,0 0 3,0 0 0,2 0 5,1 0-14,0 0 10,4 0 11,3-1-5,0-1-13,2 1-2,1-1 1,-2-3-2,4 2 0,0 0-6,0 2-9,5-2-15,-2 1-15,3-1-9,1 1-6,4 1 2,1 0 1,3-2 1,2 3 2,2-2 1,1 2 0,0 0 1,3 0 0,2 0 1,2 0-2,3 0-2,-1 0-1,1 0-3,-5 0 1,0 0-3,-6 0-1,-2 0-1,-9 0 0,-1 0-3,-6 0 1,-5 0-2,-5 0 1,0 2 3,1 1-1,-4-1 3,0 0-1,1 3 1,-1-3 1,0 0-2,0 0 0,-3 1 1,0-2 2,3 1 17,-3-2 18,0 0 8,0 0 5,0 0-1,0 0 0,0 0 3,0 0-3,0 0 2,0 0-3,0 0-20,0 0-18,0 0-12,0 0-6,0 0-19,0 0-30,0 0-35,0 0-53,1-2-75,2-2-235,0 2 0,-2 1 0,-1 0 0</inkml:trace>
  <inkml:trace contextRef="#ctx0" brushRef="#br0" timeOffset="142929.4319">4363 9946 565,'0'0'73,"2"0"14,-2 0 17,0 0 12,0 0 8,0 0 2,0 0 8,0 0 8,0 0 5,0 0-62,0 0-8,3 0-16,5-2-14,8 2-11,7 0-7,11 0-1,4 0 1,6 0-1,4 0 2,3 0 8,-1 0 0,-1 0 0,-5 2 0,-1 0-1,-8 1 0,-8 0-2,-6 3-7,-4-3-4,-10-1-7,0-2-5,-3 0-2,-1 0 1,1 0-2,-2 0-1,1 3 1,-3-3-1,3 0 1,-3 0-3,0 0 1,0 0-1,0 0 2,0 0 4,0 0 3,0 0 3,0 0 4,0 0 8,0 1 4,0-1 4,0 0 1,0 0-1,0 0-3,0 0-3,0 0-3,0 0-2,0 0-5,0 0-7,0 0-5,0 0-3,0 0-3,0 0 2,0 0 2,0 0-1,0 0 1,0 0-1,0 0 1,0 0-2,0 0-1,0 0 0,0 0-2,0 0-2,0 0 0,0 0 0,0 0-1,0 0 0,0 0-1,0 0 1,0 0 0,0 0 0,0 0 0,0 0 1,0 0-1,0 0 0,0 0 2,0 0 0,0 0 1,0 0 0,0 0 0,0 0 0,0 0-1,0 0-2,0 0-2,0 0 0,0 0-7,0 0-4,0 0-8,0 0-3,0 0-5,0 0-5,0 0-2,0 0-1,0 0 0,0 0-1,0 0 3,0 0 3,0 0 4,0 0 3,0 0 2,0 0 6,0 0 5,0 0 3,0 0 4,0 0 3,0 0 1,0 0 6,0 0 2,0 0 1,0 0 3,0 0 1,0 0-2,0 0 0,0 0 0,0 0-2,0 0-1,0 0-4,0 0 1,0 0-2,0 0 0,0 0-2,0 0 0,0 0-2,0 0 1,0 0 3,0 0 1,0 0 4,0 0-1,0 0 3,0 0 1,0 0 0,0 0 0,0 0 0,0 0-2,0 0-1,0-1-1,0 1 0,0-3 2,0 1 2,0-1-8,-3 1-9,3 1-12,0 1-14,-3-1-7,3 1-38,-2 0-52,2-3-358,-3 1 0,0 2 0,-2 0 0</inkml:trace>
  <inkml:trace contextRef="#ctx0" brushRef="#br0" timeOffset="147522.4054">21924 4836 962,'0'0'93,"1"0"14,1 0 6,-1 0 3,-1 0 2,0 0 3,2 0 2,-2 0 2,0 0 5,0 0-54,0 0-8,0 0 11,0 0 21,0 0 15,0 0 3,0 0 5,0 0 8,0 0 2,0 0 0,-3 0-3,0-4-2,0 1-14,-4-1-26,-2 0-15,1 1 1,-2-1-5,1-1-5,-3 3-4,2 0-4,1 1-9,-3 0-14,0 1-12,2 0 0,-3 1-2,4 2-2,0 2-3,-1 2 2,2 3 5,0 2 1,0 4 1,2 1 1,-1-1 3,4-3 2,0 0 1,3-1-1,-3-4 2,3-2 0,3 2-5,0-2 1,3-3 0,2 2-2,7-2-2,-1 0-3,3-2 1,0 2-3,0 1-5,-4 2-6,2 3-1,-1 2 1,-1 2-2,-2 4-2,-3 0 1,-3 2-3,1 0 0,-6 1 1,0-3 4,0 2 5,-3-1 7,-4 0 4,-7-1 2,-5-1 0,-10 0 4,-1 0 2,0-5-1,3-7-4,1 1-39,5-5-69,11-4-98,2-1-174,8-17-488,6 11 0,5-5 0</inkml:trace>
  <inkml:trace contextRef="#ctx0" brushRef="#br0" timeOffset="148133.7891">22045 4671 1528,'0'-3'127,"0"0"26,0-1 11,0 0 4,0 1 0,0 3 21,0 1 38,0 6 25,2 7 20,0 8-66,2 14-29,0 8-21,5 10-11,1 6 0,-3 0 1,0-7-22,-1-5-34,-6-9-24,4-11-19,-4-10-12,3-6 9,-3-7 8,0-3 2,1-6-6,-1-8-1,-1-8 1,1-4-3,0-7 2,0 2-1,0 6-11,3 5-19,7 6-12,1 6-5,8 2 1,-1 1-4,8 3-7,-8 0-12,-1 3-6,-3 2-3,-5 4 1,-4 5 3,0 4 0,-4-1 2,-1 0 2,3 0 5,0 0 7,-3-3-27,4-4-73,-1 1-135,20-8-634,-15-1 0,1-2 0</inkml:trace>
  <inkml:trace contextRef="#ctx0" brushRef="#br0" timeOffset="148360.0865">22360 4985 2864,'0'0'58,"0"0"29,0 1 13,1 6 1,4 4 4,-1 5 2,-1 5 0,4 1-4,-1 0-19,-1-1-111,-2-4-132,14-9-547,-14-1 0,6-4 0</inkml:trace>
  <inkml:trace contextRef="#ctx0" brushRef="#br0" timeOffset="148741.7039">22483 4925 2656,'2'0'58,"1"3"19,4 2 4,4 7-1,-1 5 2,2 7 5,-2 4 0,-3 0 1,-3-2 1,-1-5-47,-3-4-9,0-6-5,4-3 8,-4-7 7,0-1 4,0-6-1,0-12 2,-4-10-1,1-9 2,2-5 2,-1 1 22,2 7-5,0 10-14,2 7-6,2 10-6,6 2-12,7 5-20,7 0-46,7 0-108,2-7-226,-8 2-356,0-1 0,-7-2 0</inkml:trace>
  <inkml:trace contextRef="#ctx0" brushRef="#br0" timeOffset="148994.6404">22763 4666 1904,'0'-1'104,"0"1"28,3 1 27,-3 9 13,6 7 9,6 16 0,0 9 0,1 11 0,0 1 1,-6-1-103,-4-7 0,-1-6-36,0-9-67,-2-10-120,1-9-126,-1-12-358,0-1 0,0-6 0</inkml:trace>
  <inkml:trace contextRef="#ctx0" brushRef="#br0" timeOffset="149508.3868">22759 4925 1821,'-4'-1'178,"3"-3"6,-2 0 1,2 1 15,5-3 11,4 6 14,8-4 8,19 0 2,7-3 1,9 4-158,-1 0-21,-7 1-14,-13 2-13,-10 0-22,-7 0-22,-9 0-21,-1 0-10,-3 0 16,-3 0 20,-7 2 23,-3 4 16,-2 1 17,-5 2 12,3 7 9,1-2 14,9 0 7,4-1 4,0-4-13,6-1-19,4 1-19,5-5-14,6-3-10,1 3-2,6 0-2,-4-1-8,-3 3-4,-3 6-7,-3-3-6,-6 6-2,-3-3-4,0 4 2,-6-1 1,-1-1 4,-10 1 2,1 0 9,-13-1 3,1-2 11,-4-4 3,0-3-2,1-3-23,5-2-39,4-5-81,8 0-192,4-36-481,5 31 0,5-7 0,10-5 0</inkml:trace>
  <inkml:trace contextRef="#ctx0" brushRef="#br0" timeOffset="150682.3697">23684 4466 1119,'0'3'81,"0"-3"-2,0 0 2,0 1 1,0-2 2,0 2 3,0-1 10,0 5 17,0 4 16,0-1-61,3 5 4,0 3 6,1 1 3,-1 1 3,1 5 5,-1 2 11,0 1-5,0 3-15,1 3 1,-1 2-4,-1 4-8,1 2-4,1 3-3,-1 3-5,3 2-4,0 0-8,0 5 7,-1-2 6,2-2-10,-4 4-5,0-1 2,3 0 2,-6-1 0,5 0 2,1 5-3,0 2-3,-5 5-7,2 6-6,0 2 0,-3 3 2,-1 4 2,2 2 2,-1-1 5,0 0 7,0 5 3,0-1 7,2 0-2,-2 3 1,1 0-7,-1-2-4,4 2-5,0 1-7,2 5-4,1-5-5,1 5 0,-2-3-9,2-3 0,2-2-3,1-2 2,-4-1-1,7-2 4,-4 3 1,1 3 6,1 0 2,-1 0-2,0 3 0,-2 2 2,-1 0-1,-2 4 0,0 3-3,-2-2 6,-1 1 1,4-1 0,2-1-2,1-4 2,2 1 7,-3-3-6,3 1 4,-3-1 0,4 0 4,-3-5-8,2 1 0,-3-8-1,1-4 0,0-4-4,-3-4 0,3-3 3,-3-2 3,-1 0 0,-2-2 2,-1-2 0,-1-3-2,-1-3-3,-1-9-2,3-5-4,-3-7-7,0-10-4,0-5-50,1-8-81,-1-2-107,0-7-156,7-10-174,-6 0-311,2-7 0,3-11 0,0-12 0</inkml:trace>
  <inkml:trace contextRef="#ctx0" brushRef="#br0" timeOffset="151898.8247">24191 4838 1704,'0'-2'142,"-3"-1"47,3 2 28,-3-3 3,3 1-2,0 2 0,-3 1 12,3 4 8,0 6 10,0 7-102,3 6-32,-3 12-41,3 4-21,-3 0-5,3 1 5,0-5-2,-3-9-10,3-7-5,-3-6-4,0-5-3,0-4 10,0-2 21,0-2-7,0 0 2,0-3-1,0-3 5,0-6 1,0-3-2,0-8 4,-3-5 0,0-6-11,-3-2-21,-3-7 1,3-3-1,0-2-2,3 5-2,2 3 0,1 5-5,1 6-8,4 7-9,1 4-4,4 3 0,2 4-3,5 5 0,-1 0 0,2 6-2,-1-3-2,4 6 0,-6 3 0,0 2 5,-4 4-1,-7 2 4,0 3 0,-5-2 3,-6 2 2,-4-2 5,0 1 0,-6-5 5,-3-3 1,5 0-1,-1-8-29,6 2-64,3-2-117,4 0-166,7-2-532,-2 2 0,2 3 0,4 0 0</inkml:trace>
  <inkml:trace contextRef="#ctx0" brushRef="#br0" timeOffset="153100.7424">24518 4872 1043,'0'-1'97,"0"1"9,-2 0 9,-3 0 8,0-1 7,-1 1 16,-3 1 35,-2 0 32,-1 3 27,-2 1-65,1 3 4,-2 2 0,-1-1-4,3 3-3,2 0-4,1 1-16,1-2-33,6-2-31,-1 0-24,4-2-18,0 3-15,0-2-6,4 0-3,-1 2-3,3 0-2,0 0 5,1-2 14,-3-4 19,3-3 17,-1 0 4,1-2-4,0-3 0,3 0-2,-2-4-1,0-1 1,-1-3-6,-3 2-17,-1 2-26,-1 4-22,-2 1-5,0 3 0,0 0-2,0 0-1,0 0 0,0-2-5,0 2-12,2 0-15,-1-2-5,1-1-11,-1-3-9,2 2-2,3-2 2,-3 2-4,0 2 2,1-1 0,-4 1 12,0 2 19,0 0 12,0-1 14,0 0 10,2 1 4,-2-2-3,0 1 3,0-1 0,0 0 2,0 2-1,0-3 0,0 3-6,0 0 0,0 0-2,0 0-2,0 0 1,0 0-1,0 0 1,0 0-1,0 0 2,0 0-1,0 0 3,0 0 1,0 0 4,0 0-2,0 0 1,0 0-2,0 0 0,0 0 0,0 0-1,0 0 1,2 0 1,-1 0-2,1 3 0,-1 2 2,2-1-2,-3-2 3,0 1 0,2-1 0,-2-1 0,0 1-1,1 1 0,2 1-1,0 0 0,0 7 0,1 0 3,1 3 0,-2 0-1,2 3 1,-2-5 0,-2 0-1,1-3-3,1-1-50,0 0-107,10-7-219,-8-1-308,3 3 0,-2-6 0,2-2 0</inkml:trace>
  <inkml:trace contextRef="#ctx0" brushRef="#br0" timeOffset="153618.6466">24715 4874 1648,'0'8'110,"0"2"11,0 6 7,3 6 6,-3-2 2,3 1 1,-3-4 3,3-3 29,-3-3 43,0-4-62,0-5-9,0-2-9,0-5-4,0-7-4,-3-7 3,3-6 2,0-6 3,0-3-25,-3 5-36,9 5-29,1 6-14,4 8 0,1 4-3,6 2-4,2 3-9,-5 4-6,1-1-13,-4 6-13,0 0-11,-3 3-2,0 3 2,-2 1-1,0-1 1,-3 1 0,-1 1 5,-1-1 3,-2 2-7,0-3-53,0 1-116,5-8-196,-4 3-278,-1-5 0,3-3 0,0-6 0</inkml:trace>
  <inkml:trace contextRef="#ctx0" brushRef="#br0" timeOffset="153881.7367">24936 4640 1266,'4'5'85,"3"2"15,2 9 12,1 7 3,2 3 0,0 11 2,0 1-1,-6 2 1,-3 0-2,0-5-72,-3-6-33,0-6-91,3-11-124,-3-4-200,0-5 0,2-4 0</inkml:trace>
  <inkml:trace contextRef="#ctx0" brushRef="#br0" timeOffset="154246.7476">24910 4828 2209,'0'-3'79,"0"3"3,0-1 18,-4 1 18,8-3 25,-4 3 23,2 0 11,6 0 3,2 0 0,4 0-78,2 0-2,-1 0-4,-3 0-22,-2 0-23,-2 0-30,-5 0-27,0 0-12,-3 0 0,0 0 2,0 0-1,0 0 0,0 0-1,0 0 3,0 0-2,0 0 2,0 0 4,0 0-6,0 0-8,0 0-22,0 0-46,0 0-73,0 0-69,0-6-390,0 5 0,0-1 0,-3 1 0</inkml:trace>
  <inkml:trace contextRef="#ctx0" brushRef="#br0" timeOffset="156313.114">25008 4584 226,'0'0'32,"0"1"12,0 6 24,0 9 24,3 1 20,-3 9 10,3 5 3,0-2 1,-3-1 0,2-1-18,-2-6-12,0-1-13,0-6-23,0-3-16,0-7-13,0-2-6,0 1 5,-5-6 8,-1 1 8,0-9 5,-6-3 22,2-5 39,5 0 37,2 4 12,0 3-14,3 5 3,3 2-5,2 1-10,5 1-7,5 2-6,8 1-25,1-1-48,0 1-60,0 0-28,-6 0-4,-4 2-12,-5 0-6,-5 1 0,-2 2 7,-4 1 28,-4 1 27,-6 1 36,0 0 32,-4 1 19,-4 1 13,9 0 12,1 2 9,6-1 0,2-1-4,2 3-26,3-5-19,3-2-26,6 1-11,3-2-8,2 0-4,2 1-6,-1 2-5,-1 0-2,0 5-1,-3-2-4,-4 3-4,-3-1 2,-2 4 6,-4-1 21,-2-3 24,-2 3 15,-5-1 15,-3-3 26,-3 0 23,-8-1 33,0-5 22,1-3 16,-5-1 6,8-2-4,0 0-12,6 0-9,0 0-8,7 0-26,2 0-10,3 0-32,-3 0-23,3 0-11,0 0-6,0 0-19,0 0-11,0 0-6,0 0-8,0 0 1,0 0-14,0 0 0,0 0 0,0 0-7,0 0-6,0 0 0,0 0 0,0 0 0,0 0-4,0 0 4,0 0-3,0 0-5,0 0-4,0 0-4,0 0-4,0 0 1,0 0-6,0 0 5,0 0 4,0 0-4,0 0-5,0 0 6,0 0-14,0 0-3,0 0-10,0 0 0,0 0 0,0 0-11,0 0-16,0 0-20,0 0-18,0 0-29,0 0-15,0 2-20,0-1-23,0-1-40,0 2-118,3-4-222,0 2-270,-3-1 0,-3 1 0,0-2 0</inkml:trace>
  <inkml:trace contextRef="#ctx0" brushRef="#br0" timeOffset="157376.4829">22578 5296 541,'0'0'44,"0"-1"5,0-1 9,0 2 12,-2 0 2,2-1 1,0 1-9,-1 0-40,1-1-34,1-1-68,-1 2-103,0-1 0,0 1 0,0 0 0</inkml:trace>
  <inkml:trace contextRef="#ctx0" brushRef="#br0" timeOffset="161786.1382">6914 9197 664,'0'0'68,"0"0"5,0 0 6,0 0 3,0 0 2,0 0 5,0 0 3,0 1 5,0 2 0,0-1-51,0 1 3,0 0 16,0 1 44,2 1 21,2-3 18,2 1 4,0-3 1,5 1-2,2-1-1,1 3-6,1 0-13,3 2-17,-3-3-49,5 1-23,2-2-18,1-1-2,6 0 0,-1 0 0,-1 0 1,-1 0-2,1 0 2,-2 0 2,5 0 1,3 0-2,8 0 2,9 0-3,1 0-5,8-1 0,3 1 6,3-3 3,-1 1 3,-11-1-2,-2 3 0,-11 0 2,-4 0-1,-6 0-2,-1 0-2,1 0 1,3 0-5,2-3-3,-2 1-4,-2-1-2,0 1-2,-7-2-2,-3 4-1,-3-3 0,1 3 2,0 0-5,3 0 0,2 0 1,5 0 0,1 0 1,1 0 1,4 0-3,-6 0 2,-2 0-2,-5 0-2,-1 0 4,-4 0-1,-4 0-4,2 0 3,-1 0-2,4 0 1,-3 0 0,2 0 0,-2 0 2,-3 0 1,0 0-2,-6 0 3,-3 0 0,2 0-1,-4-2-2,-1 2-2,3 0-3,0 0-23,0 0-41,1 0-92,6 0-139,-3-16-372,3 16 0,0-3 0,7-2 0</inkml:trace>
  <inkml:trace contextRef="#ctx0" brushRef="#br0" timeOffset="165806.3719">22473 6130 392,'0'-2'49,"0"1"16,0-1 12,0 1 4,0 1 3,0 0 2,0-2 13,0 0 14,0 0 7,0 0-23,0-1 5,0 0 8,0 0 16,0 0 13,0 2 7,0 1 5,0-4-7,0 4-11,0-3-3,0-1-2,0 4-12,0-3-20,0-2-25,0 3-16,0 2-8,0 0-5,0 0-3,0 0 0,0 0-3,0 0-7,0 0-6,0 0-6,0 0 0,0 0-2,0 0-1,0 0 0,0 0 2,0 0 4,0 0 5,0 0 7,0 0-1,0 0 2,0 0 0,0 0 0,0 0-1,0 0-1,0 0-5,0 0-7,0 0-6,0 0-8,0 0-3,0 0 1,0 0-1,0 0 0,1 0 5,1 0 6,-1 0 10,4 0 6,-2 5 3,1 0 4,1 2 4,-1-2 4,1 4 0,-2 0 0,1 1 2,2 3 4,0-1-6,0 1-4,-1 1 1,2 1-4,-2 2-2,-2-1-2,-2 1 7,2 0 0,1 0-2,-4 3-9,3-2-2,-2 2 0,1-1-4,1 0 1,0 1 5,2-1 0,-2 1-5,2-4 2,-2 4-2,0-2-1,-3-3 4,3-1 1,0 1 2,-3-4 4,0 3-5,2-2 1,-1-3-3,1-1-1,-2 1-2,1-4 0,-1 0 0,3 2 0,-3 1 0,1 1-2,-1-1 3,0 1 2,0 1-1,0-3 3,0-3-3,0-1 0,0 2-3,0-5-4,0 5 1,0-3-4,0 3-4,0-1-5,0 0-1,0-1-4,0 0 4,0-2-2,0 2-2,0-1 4,0-2-6,0 2 3,0-1 0,2 1-1,-2-2 1,0 1-1,0-1-1,0 0 3,0 0 0,0 0-2,0 0 2,0 0-3,0 0 0,0 0 0,0 0 2,0 0 1,0 1 0,0-1-3,0 2 0,0-2 3,0 0 0,0 0 4,0 0 0,0 0 2,0 0-2,0 0-1,0 0 0,0 0-1,0 0 1,0 0-3,2 0 2,-2 0-5,0 0 1,0 0-4,0 0 4,0 0 0,0 0-1,0 0 1,0 0 2,0 0-3,0 0-1,0 0 0,0 0 0,0 0 2,0 0-2,0 0 0,0 0 0,0 0 0,0 0-4,0 0 2,0 0 2,0 0 0,0 0 0,0 0 0,0 0 0,0 0 2,0 0-1,0 0 0,0 0 3,0 0-2,0 0-1,0 0-1,0 0 1,0 0 0,0 0-1,0 0 3,0 0-2,0 0 2,0 0-1,0 0 2,0 0 0,0 0 1,0 0-1,0 0 0,0 0 1,0 0-4,0 0 5,0 0-2,0 0 0,0 0 0,0 0-3,0 0 2,0 0 0,0 0 3,0 0 2,0 0 6,0 0 4,0 0 4,0 0 3,0 0 4,0 0 2,0 0-1,0 0 0,0 0-1,0 0-1,0 0-6,0 0-6,0 0-2,0 0-5,0 0 0,0 0 0,0 0 1,0 0-1,0 0 1,0 0 0,0 0-2,0 0 2,0 0 2,0 0 0,0 0 3,0 0 0,0 0 4,0 0 1,0 0 1,0 0 0,0 0 0,0 0-3,0 0 2,0 0-1,0 0-4,0 0 2,0 0-4,0-2 6,0 2-14,0-1 1,0 0-7,0-2-18,0 1-50,0 0-66,0 1-97,0-2-165,0-10-671,-2 10 0,0 0 0,-5-1 0</inkml:trace>
  <inkml:trace contextRef="#ctx0" brushRef="#br0" timeOffset="175382.6906">24626 6018 484,'0'-1'92,"0"-1"28,0-1 24,0 2 15,-1-3 24,1 4 15,0 0 12,-2 0 13,2 0 7,0 0-51,0 0-29,0 0-24,0-3-16,0 3-15,0 0-20,0 0-16,0 0-12,0 0-14,0 0-7,0 0-3,0 0 3,0 0 3,0 0 4,0 0 8,0 3 7,0-1 7,0 3 11,0 0 14,0 4 10,0-1 7,0 0-6,0 3-5,2 1-9,-2 0-8,0 1-9,1 2-5,1-1-7,1 3-10,2 2-3,2 2-9,-3 0 1,2 0-4,-3 1-1,0-1 2,1 1 6,0-1-1,-3-2-3,1 1 0,-2 0-3,0-3 0,1-2-2,-2 4 7,2-3 2,-1-5-2,0 3-6,0-2-2,0-6 0,0 0-3,0-1-1,0-3 1,0-1-1,0-1-5,0 1-2,0 1-4,0-4 0,0 2-1,0 0 0,0 2 4,0-2-2,0 0-2,0 1 0,0 1-4,0-2 1,0 0 4,0 0 0,0 0 0,0 0-2,0 1-3,0 1 1,0 0-1,0-2 2,0 0 1,0 0 3,0 2-1,0-2-3,0 1 3,0-1-1,0 0 2,0 3-1,0-1 1,0-2 1,0 2 1,0 0-5,0-4 2,0 2 7,0 0 1,0 0 7,2 0 1,-2 0-1,0 0 1,0 0-3,0 0 0,0 2 1,0-1-4,0-1-5,0 2 0,0-2-5,0 0-2,0 2-1,0-1 1,0 2-1,0-3 1,0 1 0,0 2 0,0-3 1,0 0 1,0 4-1,0-4 1,0 0-1,0 3 2,0-3 0,0 0-2,1 2 1,-1-2 4,0 0-2,2 0-3,-2-2 2,0 2-1,0 0 1,0 0-3,0 0 0,0 0 1,0 0 0,0 0-3,0 0 0,0 0 2,0 0-3,0 2 0,0 0 1,0-2 2,0 0 0,0 2-1,0-2-1,0 1-1,0 1 0,0-2 1,0 1-1,0-1 0,0 2 2,0-1-1,0 1 0,0 1-1,0 0 3,0 0 1,0 0 1,0-1-4,0 1 4,0-2-1,0 1-2,0-1-1,0-1 1,0 2 1,0-2-3,0 0 0,0 0 2,0 0 1,0 0 0,0 0 3,0 0-1,0 0 1,0 0-1,0 0 1,0 0 0,0 0-1,0 0-2,0 0 0,0 0-3,0 0-3,0 0 3,0 0 0,0 0 0,0 0 0,0 0 0,0 0 0,0 0 0,0 0 0,0 0 3,1 0 0,-1 0 1,0 0 0,0 0 1,0 0-1,0 0 1,0 0-1,0 0 0,0 0 2,0 0 0,0 0-1,0 0-4,0 0 2,0 0 0,0 0 0,0 0 0,0 0-1,0 0 1,0 0-1,0 0-1,0 0-1,0 0 0,0 0-1,0 0-1,0 0-1,0 0 2,0 0-1,0 0 1,0 0-1,0 0 0,0 0 2,0 0 0,0 0-2,0 0 2,0 0-2,0 0-1,0 0-1,0 0 0,0 0 0,0 0-1,0 0 1,0 0-2,0 0 3,0 0-1,0 0 3,0 0 0,0 0 1,0 0 0,0 0 3,0 0-2,0 0-1,0 0 2,0 0 1,0 0-6,0 0 0,0 0 0,0 0 0,0 0 2,0 0-2,0 0 3,0 0 0,0 0 3,0 0-2,0 0 5,0 0 0,0 0-1,0 0-2,0 0-1,0 0-2,0 0 0,0 0-2,0 0-2,0 0-1,0 0 2,0 0 1,0 0 2,0 0 0,0 0 0,0 0 0,0 0 0,0 0 0,0 0 1,0 0 1,0 0-4,0 0 2,0 0-4,0 0 2,0 0 1,0 0-1,0 0 0,0 0 2,0 0-1,0 0-1,0 0 2,0 0-3,0 0 3,0 0 0,0 0 0,0 0 0,0 0 0,0 0 0,0 0 0,0 0 0,0 0 2,0 0 1,0 0-2,0 0 1,0 0 0,0 0-1,0 0 1,0 0-1,0 0 1,0 0 2,0 0-1,0 0-3,0 0 0,0 0 0,0 0 3,0 0-3,0 0 3,0 0 0,0 0-1,0 0-2,0 0 0,0 0 3,0 0 0,0 0 0,0 0-3,0 0 3,0 0-3,0 0 0,0 0 0,0 0 0,0 0 0,0 0 0,0 0 1,0 0 2,0 0-1,0 0 1,0 0 0,0 0 3,0 0-1,0 0 1,0 0-1,0 0 1,0 0 3,0 0 5,0 0 3,0 0 3,0 0 1,0 0-1,0-2 4,0 2 1,0-1 4,0 1 4,0-2-5,0 2-4,0-1 1,0 1-4,0 0 2,0 0 0,0 0-3,0 0 0,0 0-2,0 0-4,0 0 4,0 0-2,0 0-3,0 0-2,0 0-1,0 0-2,0 0-3,0 0-2,0 0-2,0 0 1,0 0-5,0 0 1,0 0 0,0 0-2,0 0-1,2 0-18,-1 0-117,2 0-248,-1-39-652,-4 43 0,-4-4 0,-12 5 0</inkml:trace>
  <inkml:trace contextRef="#ctx0" brushRef="#br0" timeOffset="185362.8499">26346 4450 671,'0'0'77,"2"0"19,-1 0 16,1 0 11,-2-1 5,0 1 1,1 0 3,-1 0 0,0 0 0,0 0-50,2 1-22,1 2-18,-2 2-9,2 3 34,-1 4 17,2 2 10,-1 4 6,2 6 8,1 1 6,-2 4 0,1 3 4,5 5 21,-1 3-2,4 6-40,4 7-22,1 4-10,1 6-2,0 3 3,-4 2 9,5-1 6,-5 2-2,4-3-19,-1 3 1,1 2 3,-3 2 6,-1 0 3,0 2 2,-1 0-7,-1 4-14,-1-1-2,2-1-2,-1 1-2,1-3-6,1 3 0,-3-2-6,0 2 8,-1-1-3,-1 1 4,-1-1 8,0 0 4,-1-4 0,-1 4 2,-1-1 2,-1 3-1,-1 4 3,1-1-9,1 1-3,1 4-4,2-5-5,-3 0-8,4 1 0,1 0-2,-5 3 1,2 3 2,4-1-2,-6 1-4,3-1 1,0-2 3,0 1-1,-1 0 5,-4 1 3,-1 2 0,0 3 1,0-1-1,1-5-1,0-5 0,0-5-3,1-6-4,-1-6-3,1-4-3,1-1 1,-3-3 3,1-2-4,-2 0 2,1 2 5,-2 0 8,1 3 11,-2 1 10,3 0 8,-2 3 5,-1-4-3,2-1-7,-1-6 5,1-2-9,-2-10-15,3-6-4,-3-7-6,3-5-3,1-3-16,-4-4-7,3-2-3,-3 2 5,3-2-8,-3-3 4,0-1 12,0-4 2,0-3 2,0-1-1,0-2 10,0 0 5,0 0-8,3 0-4,-3 0-11,0 0-49,0 0-70,0 0-62,0 0-81,0 0-86,3 0-138,28-9-665,-25 2 0,-2-7 0,-2-8 0</inkml:trace>
  <inkml:trace contextRef="#ctx0" brushRef="#br0" timeOffset="188574.4009">27347 4619 787,'0'0'61,"0"0"31,0 0 18,0 0 14,0 0 20,0 0 18,0 0 15,0 0 12,0 0 17,0 0-24,0 0-6,0 0-4,0 0 2,-2 0-11,-5 0-18,-2 0-13,-5 0-10,-2 1-9,-1 4-13,-2 0-14,-1 3-11,0 5-24,1-1-21,1 4-2,3-1-1,3 2-5,3-1-3,7 0-4,-1-1 0,3 2-2,3-2-3,-1-2-2,0-2 2,3-4 1,6 0 2,3-3 1,5-3 0,3 2 1,2-3-3,1 0-1,-4-3-2,-3 6 0,-5 2-4,2 7 0,-4 2-5,-5 8 1,-1 0 0,-2 2 3,-3 0 13,0-5 10,-8 3 11,-1-2 6,-11 2 0,-8-3 3,-8 0 2,-4-2 0,0-5-2,5-9-7,1 1-31,10-11-40,10-2-55,8-2-143,9-4-186,9-2-327,9 5 0,9-6 0,11-2 0</inkml:trace>
  <inkml:trace contextRef="#ctx0" brushRef="#br0" timeOffset="189022.8009">27619 4775 2002,'-15'0'140,"-6"3"18,-5-1 13,-2 5 4,9 1 5,3 4 2,8 2-2,3 1 2,5-1 0,2 1-104,3 1-34,4-5-14,0 0-8,9-6 0,-1-2 0,1-1 0,4-5 4,-6-4-1,-3 0 0,-2-5-1,-5-2-2,-5-1-4,1 1-8,-2 1-22,0 6-11,0 3-2,1 4-2,-1 7-2,2 2 0,5 8 0,-1 5-5,0 5-28,4-1-18,-2 2 3,1-7-53,-4-7-77,10-9-428,-3-3 0,-3-9 0,6-6 0</inkml:trace>
  <inkml:trace contextRef="#ctx0" brushRef="#br0" timeOffset="189293.3046">27818 4544 2372,'0'0'29,"0"0"27,4 0 27,-4 6 11,3 9 11,5 10 2,4 10 1,4 8 3,0 4 2,-3 1-19,-8-2-4,-2-5-26,-3-7-27,0-7-24,0-3-123,6-12-165,-3-5-343,6-5 0,1-13 0,8-12 0</inkml:trace>
  <inkml:trace contextRef="#ctx0" brushRef="#br0" timeOffset="189642.6316">28077 4737 1711,'0'0'140,"-2"0"37,2 0 19,0 0 13,0 0 13,3 0 3,5-3 1,2-1-4,5-3-16,2-4-114,-5-1-72,-3-2-39,-2 3-26,-5 1-11,-6 4-10,-7 2 16,-3 3 15,-7 6 13,-6 2 24,2 9 29,2 0 22,5 9 4,7 1 6,7-2-7,1 1-33,10-2-56,12-3-42,14-8-106,19-8-150,16-6-272,6-7 0,-3-5 0,-10-4 0</inkml:trace>
  <inkml:trace contextRef="#ctx0" brushRef="#br0" timeOffset="189961.3155">28355 4726 2015,'-6'4'105,"0"2"7,-3 1 3,2 4 9,5 1 8,5-3 4,7 5 2,4 0 1,4 0 3,0-2-72,6 2-33,-3 0-6,-4 1-1,-4-1 2,-2 3 12,-6 0 14,-5 3 16,-3 2 12,-7 2 14,-7 1 6,-9 0 2,-6-4 1,-4-3-14,5-4-61,4-8-153,14-9-691,0-1 0,8-6 0,2-5 0</inkml:trace>
  <inkml:trace contextRef="#ctx0" brushRef="#br0" timeOffset="191222.8158">27395 6125 1600,'-6'0'116,"0"0"29,-2 0 26,1 0 28,3 0 29,4 0 19,0 0 15,0 0 9,0 0 8,1 0-71,5 0-32,6-1-23,10-1-25,7-2-29,7 2-29,2-3-20,-5 4-15,-3 1-8,-10 6-7,-7 3-8,-10 6-5,0 6-3,-9 3 1,-6 2 2,-6 4 1,-5-5 1,-4 1 3,3-2-2,8-7 0,5-5 4,8-4 2,3-4 0,0-3 1,2-1 1,4 0-1,6 0-4,1 0 0,4 2-2,1 1 1,1 4-7,-2 2-4,-2 9-3,-1 1 3,-10 6-1,1-4 4,-4 3 7,-7-2 1,-3-1 7,-4 0 0,-7 2 5,-7-4-2,0-2-9,4-2-48,-1-5-78,8-6-186,2-26-580,11 10 0,1-7 0,15-7 0</inkml:trace>
  <inkml:trace contextRef="#ctx0" brushRef="#br0" timeOffset="191658.3366">27887 6186 2018,'-6'2'106,"-4"1"35,-1 4 26,-2 5 22,0 3 18,4 9 9,2 0 11,4 2 10,3 0 17,0-2-54,3-1-39,-3-4-25,7-6-14,4-3-15,5-6-11,6-2-10,6-8-12,5-8-24,-1-4-26,-2-4-18,-6-9-12,-12 4-12,-12-1-12,-7 0-8,-15 4-5,-2 5-3,-3 4 1,-3 11 11,3 5 8,8 9-47,5 5-97,9 2-153,8-8-471,2 8 0,4-7 0,6-5 0</inkml:trace>
  <inkml:trace contextRef="#ctx0" brushRef="#br0" timeOffset="191887.7643">28182 6275 1350,'0'14'94,"0"6"28,-3 6 24,-3 7 11,-3 0 6,-7 1 1,0-2-6,0-3-79,5-7-132,8-11-423,0-4 0,6-5 0</inkml:trace>
  <inkml:trace contextRef="#ctx0" brushRef="#br0" timeOffset="193170.1911">28415 6116 1882,'-3'0'80,"-1"0"-1,-2 0 29,-2 0 27,7 4 15,-1 4 11,-1 6 13,3 8 15,0 0 9,0 6-61,0-1-8,3-5 8,-1 2-26,7-8-23,0-7-12,3-4-7,7-2-23,2-7-39,-4-5-31,3-6-12,-4-4-6,-4-8-6,-6-2-2,-3-3 4,-9 1 13,-7 1 10,1 2 31,-1 6 33,-1 3 26,3 8 3,6 3 5,2 4-2,3 4-1,0-3-2,0 2-11,0-3-12,0 4-20,0 0-5,3-3-1,3 1 2,7-3-2,1-2 0,8-1-2,2 1-7,-2 4-11,1 1-1,-5 4-3,-5 4 0,-2 3-4,-5 5-1,-3 4 0,-3 1 2,0 2 2,0 2 7,0 0 8,4 2 3,-1 2 6,2-3-1,1-2 11,3 0 4,1-5 8,3-6 3,3-6 1,-1-2-4,5-6-13,0-6-26,2-6-45,-7-4-32,-6-10-34,-3-3-5,-9-7-6,-6 2 20,-4-1 24,-3 5 14,-6 8 24,3 4 25,0 11 45,3 3 31,7 3 26,3 4 5,4 0-3,2-3-23,0 3-21,3 0-10,5 0-10,11-1-4,17-3-1,11-1 1,13 0-4,6-2-4,-11 4-5,-12 2-8,-13 2-6,-13 2-3,-7 6-3,-7-1-1,-1 9 1,-1 2 3,-2 3 13,1 0 16,0-1 18,1 5 9,-1 1 13,0-5 6,5 2 11,1-3 12,4-6 10,4-2 4,4-6-6,0-4-9,3-1-14,-4-4-1,4-4-8,-3-8-10,-6 0-20,-3-7-16,-5-7-13,-8-1-10,-8-3 4,-6 4 17,-2-1 22,-10 9 15,3 6 6,-3 7 13,5 2 13,2 5 5,11 0-1,1 0-7,10 0-9,-2 0-30,3 0-58,0 0-47,0 0-70,0 0-109,0 0-73,0 0-122,0-4-197,0 4-313,0 0 0,-1 0 0</inkml:trace>
  <inkml:trace contextRef="#ctx0" brushRef="#br0" timeOffset="198262.2717">12009 10754 132,'-5'-5'33,"-1"-1"1,-7 0-1,2 1 1,-5 3 0,-1 2 0,-10 0 5,2 2 14,-2-2 21,2 0-9,1 0 16,3 0 23,4 0 19,-1 0 20,3 0 8,-2 0 12,0 0 4,3 0-5,-3 5-19,4-2-15,5 1-26,5 1-16,1-3 2,4 1 24,1 0 35,5-3 8,13 0 1,13 3 2,20-6 5,16 0 7,17-2 6,11-2-4,2-3-19,0 6-41,-4 1-45,-9 3-15,-8 0-10,-10 0-9,-4-2-5,-7-2-5,1-2-6,-1-4 0,1 1-3,-7 0-3,-4 0-1,-12 2-6,-12 3-9,-10 1-2,-10 1 1,-1 2 2,-3 0-2,0 0-11,0 0-9,0 0-1,0 0 1,0 0 5,0 0 9,0 0-23,0 0-56,0 0-69,0 0-101,3-6-437,-3 5 0,1-1 0,-1-1 0</inkml:trace>
  <inkml:trace contextRef="#ctx0" brushRef="#br0" timeOffset="201204.2319">22354 7599 806,'0'0'26,"0"0"8,0 0 24,0 0 28,0 0 29,0 0 32,0 0 45,0 0 38,0 0 28,0 0-3,0 0 4,0 0-6,0 0-18,0 0-25,0 0-24,2 0-29,-2-2-36,4 2-34,0-1-26,2 0-14,1-4-9,4 1 1,-2 0-2,2 0-3,-3 1 1,3 0-3,0 1-7,6-1 0,-2 1-2,6-3-1,4 2-1,-1 0-3,1 3-2,0-1-5,1 1-2,-5 0-3,0 3 1,-5 1-5,-2 3-1,-1 3-1,-6 0-2,-3 6 2,-2-1-1,-1 2 2,-4 1 6,-3-1 3,-5 1 2,-4-2 6,-5 1 0,-2 0 4,4-1-3,3-2-1,3-1 1,6-4 3,6-4-2,0-4 0,0 2-1,0-6 1,0 7 2,6-4 1,3-1 3,6 2 1,5 2-1,3-3-3,2 4-6,2 0-1,2 1-3,-1 4-6,2 2-4,-4-1-4,-5 3 1,-4 2-2,-3-2 3,-4 2-1,-1 3 5,-1-3-4,-1 2 0,-3-3 1,2 1-2,-1-1 3,-2-3 0,-2 3 3,1-5-2,-2 3 7,-2-4 2,1 1 6,-4-1 8,-1-1 6,-1 1 6,-8-2 0,2 0 2,-3 0 3,-1 2 3,-1-3-2,-1 1 0,-2 0-3,-2-4-1,4 1-3,0-3 1,2 0 0,1 0-1,0-2-2,2 1-2,1-1-6,-2 2-2,-2-2-4,1 0-1,-4 2-3,-1 0-3,4 0-1,0 0-3,4-1-3,7 1 4,-1 0 3,4 0 8,1-1 3,1 1 3,1 0 3,0 0 1,1-2 2,-2 2-1,1 0 1,0 0-6,0 0-2,0 0-8,0 0-4,0 0-5,0 0-4,0 0-2,0 0-2,0 0-1,0 0-1,0 0 2,0 0 0,0 0-1,0 0 2,0 0 3,0-1-1,0 1-2,0 0 0,0 0-3,0-2 1,0 2-3,0 0 2,0 0 0,0 0-2,0 0 1,0 0 0,0 0 1,0 0 0,0 0 6,0 0-1,0 0 4,0 0-2,0 0 0,0 0 0,0 0-2,0 0-1,0 0 0,0 0 2,0 0-2,0 0 1,0 0-1,0 0-1,0 0 2,0 0-2,0 0-3,0-1 0,0 1-7,0-1-6,0 0-37,0-2-72,0 3-105,3 0-240,-1-42-567,-1 35 0,-1 3 0</inkml:trace>
  <inkml:trace contextRef="#ctx0" brushRef="#br0" timeOffset="205785.2156">24981 7385 485,'0'-6'56,"0"1"16,0 2 17,0-2 15,0 3 18,0 0 12,0 2 15,0-1 15,0 1 15,0 0-45,0 0-2,0 0-12,0 0-17,0 0-17,0 0-19,0 0-12,0 0-18,0 0-13,0 0-16,0 0-3,0 0-4,0 0 2,0 0 2,0 0 3,0 0 6,0 0 2,0 1 4,0 3 4,2 0 2,-2 0 2,1 3 1,-1 0-2,2 1-3,-1-1-2,-1 1-2,2 1 0,1-2-3,-1 1-4,-1-1-2,3 0-2,-4-2-3,0 4-1,3-1 1,-3 0-1,3 2 0,-3-2-2,3 1 1,-3 0 2,3-2-3,0 3 1,0-1-1,-1 3 1,1 0-2,-1 0 0,-2-2 0,0 5 2,1-3-2,-1 1 1,0-2 1,0 0 0,0-3 5,0 2 2,0-2 4,0 0 6,0 1 6,0-1-1,0 0 4,0 4 0,0-3 1,2 2 2,-2 2-1,2 1-4,-2-2-3,2-1-7,-1-1-5,-1 0 1,2-4-3,-1-1 2,1-2-1,-2 1 1,1-1-2,-1-2 6,2 3 3,-2 1 3,0-3 2,0 4-1,1-2-2,1-1-1,-2 6-2,2-6 0,-2 0-3,0 1-3,0-1-2,0-2-1,0 2-2,0-3-1,0 0 2,0 0 0,0 0 3,0 0-1,0 0 1,1 0-1,-1 0 2,0 0 0,2 0 6,-2 0 0,0 0-2,0 0-1,0 0-3,0 3 2,0-3-1,0 2-2,0 2 1,0-1-4,0 0-5,0 0 0,0 2-1,0-4 3,0 1-1,0 1-1,0 0-1,0-3 0,0 3 0,0-1 0,1-1 0,-1-1 0,0 0 1,2 0-2,-2 0 0,0 0 0,1 0 0,-1 0 1,0 0-2,0 1 1,0 2 0,0 1-1,0 2 0,0-2 1,0 1 0,0 1 0,0-3 2,0 2 0,0 0 2,0 2 1,0-2 0,0 2 0,0-2 1,0 0 0,0-2-1,0-2 0,0 0 0,0 2-1,0 1-2,0-1-4,0-3 0,0 3 3,0-3 2,0 0-2,0 1 2,0-1 3,0 0-2,0 0 0,0 0 0,0 0 3,0 0-1,0 0-16,0 0-57,2 0-136,-2-10-517,0 9 0,-2-2 0,-1-1 0</inkml:trace>
  <inkml:trace contextRef="#ctx0" brushRef="#br0" timeOffset="209585.0813">27878 7307 1771,'2'0'141,"-1"0"40,2 0 24,-2 0 12,-1-4 2,-4 4 5,-2 0 2,-3 0 5,-2 0 7,-7 1-87,3 5-35,-6-1-23,-3 2-13,-3 2-2,-4-2 1,-4-3-1,5-4-2,6 3 3,6-3 3,9 0 2,6 0-1,1 0-11,2 0-11,0 0-15,0 0-4,0 0-3,0 0-5,-1 0-6,1 0-13,-2 0-8,2 2-7,-1 4-6,1 3 1,-2 3 5,1 5 1,-2 5 1,-2-2 2,-1 3 1,3-2 3,0-3-3,0-2-7,3-6-2,0-3-2,0-3 4,3-3 4,7 1 0,4-2 1,7 0 0,6 0-4,3-2 4,2 2 2,1 0 1,-4 2 5,-6 3-9,-1 5-4,-1 5-1,-10 2-2,-3 4 0,-5 3-2,-3-2 1,0-1 3,-3-2 2,-2-1 1,-5-1 1,-5-2 6,-7-2 1,-5-1 4,-8-3 2,-7-4 3,-2-5-2,-1 0-7,9-3-6,9 2-44,12 0-80,9 1-103,6-5-202,1-17-442,7 14 0,4-2 0,6-8 0</inkml:trace>
  <inkml:trace contextRef="#ctx0" brushRef="#br0" timeOffset="210016.3898">28202 7362 2042,'-2'0'120,"-2"4"40,-4 1 31,-1 9 19,-3 1 27,6 9 5,3 2 8,1 3 5,7 0 4,1-1-68,6-1-40,-2-7-27,6-6-14,0-5-10,4-4-26,-1-5-3,8-8-8,2-5-3,1-3-4,-6-9-7,-6-7-5,-12-3-12,-6-1-14,-9 4-10,-13 3-3,-3 6-3,-3 8-2,-4 8-24,5 7-57,6 5-64,6 4-107,12 1-145,0-10-448,9 14 0,6-4 0</inkml:trace>
  <inkml:trace contextRef="#ctx0" brushRef="#br0" timeOffset="210247.4937">28602 7507 1130,'3'13'146,"-3"2"18,0 8 11,-3 5 6,-8 3 1,-10-1 2,-1 1 0,-4-1-18,4-5-73,7-6-220,6-10-368,5-6 0,9-9 0,6-13 0</inkml:trace>
  <inkml:trace contextRef="#ctx0" brushRef="#br0" timeOffset="211531.4391">28882 7313 1798,'-3'0'87,"-3"5"26,1 4 20,-2 6 24,4 7 7,1 5 4,2 6 2,0-1 1,2 1 3,-1-5-25,1-6-48,4-5-18,0-8-17,7-6-22,2-3-8,6-7-2,-1-6-2,3-8-6,-1-4-5,-7-9-4,-4-2-12,-7-1-8,-8 0-1,-10 0-1,-2 3 9,-4 0 2,-1 9 1,4 3 3,8 8-1,4 4-1,3 3 2,2 6 0,0 1-2,0-2-1,0 4-9,0-4-3,0 2-2,0 0-3,2 0 10,5 0 3,2 0 0,10 0 0,6 0 3,5 0 1,0 0-1,0 3-1,-11 4 4,-1 1 3,-10 5-5,-2 3 2,-4 3 3,-1 4 2,-1 2 3,0 2 4,0 2 3,0 0 2,2-1 2,1 0 3,1-6 2,2 2-1,0-8 2,-1-5 4,4-4-3,4-6-2,5 2-3,5-7 0,4-6-6,3-4-6,-4-5-1,-8-4-9,-2-7-9,-11-2-9,-11 2-1,-9-6-2,-7 4 4,-3-2 0,-5 6 4,0 4 3,4 4-1,7 10 8,5 2 7,5 0 7,7 8 2,2-5 0,0 1-6,5-2-3,9-2 0,11-3-2,16-4-1,19 1-2,15 5-1,2 0-6,-5 6-3,-10 3-4,-17 4-1,-21 5-1,-13 1 1,-7 8 4,-6 4 11,2 3-2,0 3 1,0 1 10,0-1 11,0 4 6,0 2 10,0 0-2,0-2 2,4-4 8,-1-6 4,1-5 14,4-4 9,1-5-4,7-3-7,5-4-2,4-5-7,6-4 2,5-7-4,0-5-9,-3-8-15,-6-4-13,-10-4-11,-11-3-7,-6 0 4,-12 0 6,-5 3 20,-8 0 7,-5 7 5,-6 8 1,-3 3 3,-2 5 4,2 7-5,2 1 6,5 5-11,9 0-23,2 7-110,12 0-160,-3 1-839,1 12 0,-8-4 0,-26 1 0</inkml:trace>
  <inkml:trace contextRef="#ctx0" brushRef="#br0" timeOffset="228998.4542">15554 12599 394,'0'-3'44,"0"3"10,0-3 18,0 3 25,4 0 21,-4 0 16,0 0 14,0 0 5,0 0 1,0 0-33,0 0-8,0 0-7,0 0-9,0 0-20,0 0-19,0 0-12,0 0-12,0 0-2,1 0 2,-1 0 3,0 0 2,0 0-3,0 0-6,0 0-8,0 0-1,0 0-4,0 0-1,0 0-2,0 0-4,0 0-3,0 0-2,0 0-1,0 0 2,0 0 12,0 0 4,0 0 4,0 0 3,0 0 3,0 0 4,0 0 3,0 0-1,2 0 0,-2 0-2,0 0-11,0 0-4,0 0-4,0 0-4,0 0-2,0-2-4,0 2-4,0 0-1,0 0-1,0 0-1,0 0 0,0 0 0,0 0 0,0 0 1,0 0-2,0 0-1,0 0 2,0 0 2,0 0 0,0 0-1,0 0-4,0-2-35,0 1-68,3-3-118,-2-6-255,-1 6 0,2 1 0,-1 0 0</inkml:trace>
  <inkml:trace contextRef="#ctx0" brushRef="#br0" timeOffset="237259.166">21713 10018 1949,'1'0'38,"-1"0"-2,2 0 5,1 0 8,0 1 9,-2 6 11,2 7 8,0 4 16,0 14 36,0 10-18,4 12 10,-4 8 11,-2 6 3,1 5 1,-1-3-4,-4-3-11,2-4-6,-6-12-16,1-8-34,0-11-19,3-10-10,2-10-68,1-7-132,4-10-204,-4-7-276,0-2 0,3-4 0,-3 2 0</inkml:trace>
  <inkml:trace contextRef="#ctx0" brushRef="#br0" timeOffset="237944.4232">19015 9489 2252,'0'0'88,"0"0"0,0 0 6,0 0 14,0 8 10,0 6 12,1 10 8,-1 13 4,3 8 3,-3 5-83,0 4-3,0-1-1,1-2-6,-1-7-13,0-7-11,0-12-9,0-8-16,0-11-80,0-9-134,16-17-456,-15 0 0,-4-13 0</inkml:trace>
  <inkml:trace contextRef="#ctx0" brushRef="#br0" timeOffset="238262.4767">18811 9474 1190,'0'0'128,"0"0"22,0 0 36,-1 0 40,1 0 32,0 0 17,1 0 7,5-2 5,8-1 4,13-2-101,18-2-22,15-2-21,7 1-37,2 1-40,-3 5-36,-7-3-49,-13 5-107,-11-3-187,-14-1-400,-9 7 0,-7-2 0,-4 2 0</inkml:trace>
  <inkml:trace contextRef="#ctx0" brushRef="#br0" timeOffset="238622.1358">19326 9639 2236,'-9'14'96,"0"5"4,-2 6 8,-3 6 8,9-1 6,2-3 6,1 1 4,1-6 6,5-5 6,3-3-79,4-6-11,6-4-2,6-8-8,4-8-5,0-6-9,-3-3-5,-4-8-4,-11 0-5,-5-5-5,-13 4-4,-8-1-1,-7 5-1,2 6-1,-7 6-5,5 6-27,8 3-42,6 5-65,5 0-100,13-4-411,0 4 0,4-3 0</inkml:trace>
  <inkml:trace contextRef="#ctx0" brushRef="#br0" timeOffset="238919.321">19587 9373 1640,'0'-5'92,"0"-1"18,0 2 5,0-1 57,0 8 25,3 9 10,-2 16 5,9 13 0,-4 11-3,2 16-63,0 1-35,-3 1-19,-2-9-9,-1-10-57,0-10-33,-2-11-42,0-13-114,0-10-130,0-20-329,0-1 0,-4-10 0,-4-5 0</inkml:trace>
  <inkml:trace contextRef="#ctx0" brushRef="#br0" timeOffset="239426.5499">19540 9669 1464,'-3'0'135,"3"0"22,0 0 1,0 0 8,3 0 9,9 0 1,9 0 3,13 0 0,13 0 2,14-1-86,0-2-56,-7-1-43,-10-1-30,-17 2-14,-18 1-2,-6 1 14,-6 1 15,-6 0 29,-1 0 27,-6 3 21,-3 5 21,-2 3 24,3 6 37,1 4 6,7 2-6,0 2-15,6 2-19,4-6-29,4-4-27,3-4-18,5-5-14,3-8-5,6 0-10,3-9-4,1-7-6,-7-2-3,-5-9 0,-7 0-2,-5 1 0,-2 7-12,1 6 0,0 7 2,1 6 3,-1 6 5,0 6 4,5 3-4,5 5-21,2 2-18,5 1-24,1-5-27,6-3-65,6-9-113,8-12-331,-7 5 0,-1-8 0,-3-5 0</inkml:trace>
  <inkml:trace contextRef="#ctx0" brushRef="#br0" timeOffset="240009.6897">20203 9269 1447,'0'-5'99,"0"5"43,0 2 32,0 8 35,0 9 18,3 18 11,0 10 6,8 14 1,0 7-1,4 2-94,-5-1-1,0-2-43,-5-7-32,-3-7-30,-1-4-13,-1-6-6,0-6 1,0-7 0,0-9 8,0-5 10,0-7 2,0-5 6,0 0 15,0-4 7,0 0-1,0 0-5,0 0-4,0 0-3,0 0-7,0-2-5,0-1-4,0 1-9,0-2-13,0 1-12,0 1-4,0-1-1,0 1-4,-1 1-2,1 1-3,0-1-8,0 1-2,0-2-8,0 4-7,0-2 0,0-2-6,0 2 0,0 0-5,0 0-9,0 0-23,0 0-14,0 0-21,0-1-36,0 1-63,0-5-84,6-3-140,-5 1-197,1-4 0,-1 0 0</inkml:trace>
  <inkml:trace contextRef="#ctx0" brushRef="#br0" timeOffset="242329.9599">12214 5957 652,'0'-3'-20,"2"3"0,1 0 3,-2 0 44,-1 0 24,0 0 38,0 0 41,0 0 25,0 0 4,0 0 12,0 0-1,0 0-1,2 0-1,-1 0-38,2 0-5,2 3-16,5-3-23,7 0-15,3 0 4,10 0 12,1-3 9,10-2 3,-4 2-2,6-2-5,2 1-18,6 3-21,7 1-19,7 0-8,3 0-10,0-2-6,0 0-3,-3-1-1,0-3-2,-2 0 0,1-3-1,-4 4 0,-1-1-2,-5 2-1,-6 4 2,-5 0-3,-9-2-2,-7 4 1,-8-2 0,-4 0 0,-6 0 1,-2 1 4,-4 2 2,0-3 1,1 0 0,-1 0 1,0 0-1,-3 0 0,1 0-2,-1 0-2,0 0-1,0 0-4,0 0 1,0 0 2,0 0-2,0 0 1,0 0 3,0 0-1,0 0 2,2 0 0,-2 0-1,0 0-1,1 0 0,1 0-1,0 0-1,1 0-2,-2 0 0,2 0 1,-1 0 0,1 0 0,1 0-2,-3 0-16,2 0-29,2 0-47,0 0-68,5 0-126,-3 0-229,0 1 0,-1-1 0,0 0 0</inkml:trace>
  <inkml:trace contextRef="#ctx0" brushRef="#br0" timeOffset="248920.0905">22354 9512 1246,'-1'0'82,"1"0"50,0 2 36,0-1 11,0-1 10,0 0 18,1-3 12,5-1 14,3-3 10,3-5-44,6 0-26,4-1-46,4-1-33,0 1-10,2 2-11,3 7-16,-1 1-14,1 3-13,-1 7-8,-4 7-5,-5 10-5,-7 6-1,-10 8-2,0 2 3,-8 6 2,-7-1 5,-9 2 5,-8 1 4,-11-3 6,-2-1 4,2-6 6,5-11 5,9-3 16,8-11 13,6-9 2,2-4-4,9-5-6,-3-9 4,6-1-4,12-4-3,3 0-6,6 2-5,10 5-20,3 4-15,-1 4-5,2 1-1,-2 8-1,-3 2-11,-3 0-5,-3 6-19,-3 3-15,-4-3-21,-7 0-36,1-2-51,-5-2-88,-2-6-159,1-18-396,1 11 0,-2-3 0,7-4 0</inkml:trace>
  <inkml:trace contextRef="#ctx0" brushRef="#br0" timeOffset="250318.8125">23026 9581 1183,'-4'-3'91,"-2"1"17,0 1 46,-2 2 34,0 6 27,2 8 21,2 8 5,4 3 5,-3 9 0,6 1-82,1 1-6,-1-3-16,4-4-45,3-2-31,1-11-25,2-3-14,1-7-5,2-4-3,1-6-2,1-6-3,3-6-1,-7-4-3,-3-9 0,-6-4-4,-2-2-2,-7 0-4,-3-1-2,-1 6-2,3 5 5,-1 5 1,2 7 0,1 5 3,6 0-2,-3 4 1,0 1 0,0 0-3,1-3 3,5 0 0,6-2-4,9 1 0,5-1 2,4 2-2,-1 3-2,-2 0 2,-6 7 2,-5 2-1,-5 3 2,-3 1 2,-4 6 4,-3 1 4,-1 1 2,0 2 7,0-1 10,0 2 4,0 3 13,0-2 5,3 5 2,-3-4 3,6-1-1,4-3 8,3-4 7,4-9-1,5-2-6,5-5-5,2-7-13,-1-6-5,-1-4-1,-5-6-5,-6-4 0,-8-4-9,-4-1-9,-8-1 3,-5 3 23,-9-1 22,-5 7 12,0 4 10,-4 4 2,5 7 2,2 1-1,8 5-2,6 0-1,5 3-9,-1-1-25,2 1-23,0 0-14,-3 0-8,-1 0-2,2 0-6,-1 0-2,2 0 3,-1 0-2,2 0 1,0 0-1,0 0 2,0 0-1,0 0-2,0 0 0,0 0 1,0 0 3,0 0-4,-1 0 3,1 0 0,0 0 0,0 0 2,0 0 1,0 0 2,0 0-1,0 0 1,0 0-1,0 0 1,0 0-2,0 0-1,0 0 1,0 0-6,0 0 0,0 0-3,0 0 0,0 0 1,0 0-1,0 0 0,-2 0 3,2 0-3,0 0 0,0 0 3,0 0 0,0 0 0,0 0 2,0 0 0,0 0-1,0 0 1,0 0-3,0 0 2,0 0 2,0 0 1,0 0-1,0 0 0,0 0-1,0 0-1,0 0 1,0 0-1,0 0 1,0 0 0,0 0-2,0 0-2,0 0-2,0 0-4,0 0-16,0 0-33,0 0-62,0 0-84,0 0-100,0 0-172,0-22-448,-1 24 0,-7-2 0,-10-2 0</inkml:trace>
  <inkml:trace contextRef="#ctx0" brushRef="#br0" timeOffset="255223.7169">25174 9181 1250,'0'0'151,"0"0"27,0 0 19,0 0 20,0 0 18,0 0 6,0 0-1,0 0 3,0 0 1,0 0-103,0 0-34,0 0-16,0 0-6,0 0-17,0 0-13,0 0-5,0 0-2,0 0-6,0 0 0,0 2-1,0 4-8,2 6-2,-1 7-8,3 15 6,2 9 6,0 11 12,-1 6 6,-2 1 10,0-4 2,-1-3-1,1-5 0,-2-11-8,-1-2-5,3-13-10,-3-5-5,0-5-4,0-8-6,0-1-7,1-6-13,1-4-30,-2 0-52,1-4-62,-1 3-105,8-6-214,-6 3-303,-1 2 0,2-3 0,0-2 0</inkml:trace>
  <inkml:trace contextRef="#ctx0" brushRef="#br0" timeOffset="255979.8596">25649 9244 708,'0'0'88,"0"0"18,3 0 14,-3-2 8,0 2 22,0 0 23,0 0 13,0 0 11,0 0 11,0 0-54,0 0-11,0 5-3,-3-1 1,0 6 5,-1 5-4,-1 2-7,0 6 6,2 9 5,1 5-3,2 9-6,0 6-14,2 0-12,2-1-15,5-5-12,1-8-10,8-9-14,2-7-18,4-8-14,3-9-7,-3-3-4,0-9-1,-4-10-10,-1-7-26,-3-7-18,-3-13-12,-4-3-2,-3-3 0,-4 5-1,-1 5 3,-2 8 0,-1 9 3,-4 9 6,0 2 28,-3 3 16,-3-2 8,1-1 0,-2-2-4,2-1-9,5 1-23,0 1-44,3 0-78,3-1-138,6-12-384,0 17 0,8-2 0,9-3 0</inkml:trace>
  <inkml:trace contextRef="#ctx0" brushRef="#br0" timeOffset="256554.7091">26241 9143 1313,'-1'6'96,"-3"2"35,-2 7 49,0 10 26,-3 8 17,3 9 11,3 5 3,3 2 2,-1 2 2,5-6-57,2-6-24,3-5-24,3-7-45,6-8-24,2-4-13,-2-7-12,3-4-2,3-6-1,-4-8-3,-1-7-2,-2-7-11,-5-5-10,-8-10-5,-1 1-1,-3-2 1,-3 2 5,-1 4 20,-1 2 23,-5 6 20,-5 6 18,-5 1 13,0 3 17,-5 3 15,-1 1 5,2 2 2,2 3-6,5 1-19,4 4-23,7 0-21,1 2-19,4 0-18,-2 0-20,3 0-17,-3 0-10,3 0-6,-4 2-14,4 2-37,0 5-63,0 5-71,-3 1-135,10-6-619,-9 8 0,-7 3 0,-6-3 0</inkml:trace>
  <inkml:trace contextRef="#ctx0" brushRef="#br0" timeOffset="264844.635">6022 11684 992,'0'-4'32,"0"4"8,0-4 6,0 3 14,0-2 20,0 0 13,0 1 12,0-4 21,0 2 27,0 1-19,0 0-5,0 2-13,0 1-9,0 0-2,0 0-19,-3 0-8,-3 1-6,-2 2-20,-5 1-20,-2 2-9,0 6 7,-2 2 8,1 3 3,2 2-11,1 2 0,5-1-3,5 0-5,1-2 4,2-1 2,4-2 5,0 1 0,5-2 0,6 1 3,4 3 2,0 1 2,2 5 1,-2 5 6,-2 4 1,-1 5-5,-2 2-3,-5 3-3,0-1 1,-3-2 0,-4-1 4,-1-6 6,-1-2 3,-6-7 0,-7-2-2,-3-5 1,-9-1 0,-8-3-2,-2-2-2,2-1-3,0-3-4,4-2-7,2-2-6,5-1-1,-2 0-5,4-2-3,-1 0-1,5 0 1,0 0-1,3 0 1,2 0-2,2-2-2,3-1 0,-1 0-3,-1 0 1,2 0-1,0-2-3,-4 2-1,1-3-2,-2 1 0,-7-1 0,1-1 1,-5 3-3,-1 0 0,-1 0-2,0 2 0,-6 2 4,0 0-1,-6 0 1,1 3-1,1 0 2,-3 3-2,1 1 4,-1 0-1,1 1 7,3-1-1,-1-2-1,3 1 1,1-2 3,0-2 4,-2 0 1,-1-2 6,0 0-2,-2 0 3,2-2-6,-4 2 5,-4 0-2,0 2 1,-4-2-3,1 3-1,1 1-1,1-1-2,5-1 0,0 1 2,7-3 2,-3 0 1,3 0 3,-3 0 1,3 0 2,-1 0-1,1-3-1,-1 1-1,1-1-2,-5-1-2,2-4-4,0 1 1,1 2-2,-4-3 0,3 4 4,0 2-2,-3 2 2,3-2 0,1 2 0,0 0 1,-1 0 3,0 0-2,0 0 0,0 0 0,0 4-6,1-3-2,2 2 1,0 0 2,4 0 3,1-3-1,2 0 1,4 0 3,-4 0-4,-2 0 2,1-2-3,1 1 0,-1-2-1,0 2-4,0-1-2,-2 1-4,3 1-3,-2 0-2,-4 1 0,4 2-2,-2 0 1,3 2-1,-2 0 1,5-1-1,-3 0 1,4 0 2,2 0-5,5 4 1,-4-2-2,4 3 1,1 2 0,1 1 2,-1 2-1,4 0-1,2 0-4,-1 1 2,1 1-1,0 5-1,4 6 1,1 14-3,1 12 1,0 11-1,0 14 2,-2 8 1,-2-1 2,-2-2-1,-3-6 5,0 0-3,-2-2-2,-1 3 5,5 4 1,1 5-2,1 1-1,-1 6 1,3 0-1,-3-4 5,-3-4-4,-4-8 6,-1-4 3,2-12-1,-3-7-4,4-8 8,4-11 2,4-5 0,3-3 0,0-5-4,0 0 1,3-3-1,-3 4-1,4 1 0,-4-5 1,2-6 0,-1-5-1,-1-3-1,0-5 2,0-1 3,0-3 2,0 2-1,0-4 0,0 2-3,0-1-7,0 4-1,0 0-5,0 0-1,0 4 0,0-3-3,3 3-2,2 3 0,3-2-6,5-2 3,7-1 6,8-2-1,8-2 2,12-3 0,0-2-3,1-1-31,-6-4-24,-10 1-27,-7 3-43,-3-2-71,-2 3-90,-2 0-166,-4-20-433,-7 29 0,-2-2 0,-17 5 0</inkml:trace>
  <inkml:trace contextRef="#ctx0" brushRef="#br0" timeOffset="282492.4832">18148 11324 196,'0'0'-39,"0"0"58,0 0-58,0 0 61,-2 0-22,2 0 22,0-3 19,0 3 15,0 0 26,0-3 25,0 3 18,0 0 36,0 0 10,0 0 4,0 0-10,0 0-19,0 0-16,0 0-15,0 0-27,0 0-33,0 0-23,0 0-16,0 0-8,0 0-4,0 0-4,0 0-1,0 0-1,0 0 3,0 0 6,0 0 7,0 0 3,0 0-1,0 0 3,2 0 15,1 0 7,-2 0 9,4 0 4,0 0 2,-1 0 4,2-3 3,-2 3 4,2 0-1,1 0-4,-1 0-17,-2-1-10,-1 1-12,-3-1-8,0 1-5,0 0 2,0 0 21,0 0 24,0 0 28,0 0 11,-6 0 3,-5 0 4,-9 0 16,-9 0 13,-9 0 11,-6 1-2,-2 3-19,2 3-25,-1 3-26,11 2-14,3 2-1,13 1-6,3-3-14,11-1-13,2 0-10,2 1-3,3-2-3,6 3 4,5 1 3,10-2 3,2 0-1,5-1 4,7-2-2,-7 2 0,-1 1 2,-5-1-7,-3 1 0,-9 4-5,0 0-3,-9 1 0,-1 0 0,-3 3-2,0 0 3,-3-2 6,-3-1 6,-6-2 4,-7 1 5,-8-3 0,-7-3 4,0-3-1,4-4-3,-1-6-11,11-2-24,6-2-52,8 0-74,2-3-126,12-2 221,3 0 0,8-2 0</inkml:trace>
  <inkml:trace contextRef="#ctx0" brushRef="#br0" timeOffset="283023.2396">18321 11126 1639,'0'-4'65,"0"4"6,0 0 18,0 4 27,3 13 28,1 14 15,4 10 2,3 21 2,0 4 3,-1 5-65,-4 2 2,-5-8-4,1-9-18,-2-12-25,0-12-7,0-9 37,1-11 13,2-9-1,0-4-3,0-10 0,-2-9-2,6-3-3,-3-7 2,4 2-4,2 2-21,-1 6-56,3 6-15,3 5-2,-2 6-1,-2 1-4,1 5 0,-2 5 0,-2 1-5,-2 5 0,2 6-3,-3 0 4,-1 3-3,0-1 1,-1 0-19,0-5-37,1-2-88,2-7-115,0-14-419,4 4 0,2-4 0,6-6 0</inkml:trace>
  <inkml:trace contextRef="#ctx0" brushRef="#br0" timeOffset="283237.8987">18685 11500 2037,'0'0'28,"0"0"17,0 2 2,1 7 2,4 6-1,1 8-3,3 3-22,-3 0-27,5-1-32,-2-8-130,-5-6-257,1-1 0,1-7 0,-3-6 0</inkml:trace>
  <inkml:trace contextRef="#ctx0" brushRef="#br0" timeOffset="283570.6146">18759 11480 1780,'0'-2'14,"0"2"8,3 0 5,1 0 4,4 7 3,5 8 0,0 2 3,-2 4 1,2 6 4,-7-3 4,-3-1 8,-2-6 22,-1-2 56,0-7 42,3-3 3,-6-5-1,3-10-1,-1-8-3,-1-10-2,1-4-11,1-11-14,0 4-27,0 8-60,7 6-45,4 10-5,5 6-2,19 7-9,2 0-50,10-1-114,10-7-572,-12 4 0,-10-5 0</inkml:trace>
  <inkml:trace contextRef="#ctx0" brushRef="#br0" timeOffset="283834.3582">19134 11143 922,'0'-4'83,"1"1"18,2 2 19,6 5 26,2 13 9,3 16 2,2 13-1,-1 12-1,-6 6 3,-6 1-76,0-4-8,-3-7-33,0-11-45,0-11-101,1-12-95,1-8-208,-2-9 0,0-6 0,-2-12 0</inkml:trace>
  <inkml:trace contextRef="#ctx0" brushRef="#br0" timeOffset="284382.381">19158 11448 1721,'0'-2'48,"0"0"7,1 2 17,8-2 12,12-1 10,15-1 6,22-1 4,9-6 1,2 2 0,-7 2-48,-17 0-10,-19 7-11,-17 0-13,-5 4-12,-11 3-6,-7 3 5,-4 5 11,-3 4 9,-6-2 4,0 3 5,8-2 11,2-1 8,6-2 2,8 1 7,3-4 5,5-1-6,5-2-14,6-3-10,1 0-2,6 0-4,4 2-4,-4 2-2,-4 3-7,-4 6-4,-6 3-11,-6 2-2,-3 3 11,-1 1 22,-8-3 18,-3 0 30,-8-1 29,-10-5 23,-7-2 20,-6-3 7,-5-7 4,0-4 0,11-3-13,7 0-22,10 0-20,9 0-39,8 0-51,2 0-55,-1 0-71,2 0-44,-1 0-54,1 0-106,1-4-169,-1 1-293,0-4 0,0-1 0,0-8 0</inkml:trace>
  <inkml:trace contextRef="#ctx0" brushRef="#br0" timeOffset="288334.4249">20733 11673 784,'0'-1'131,"0"-2"53,0 2 49,0 0 35,0-2 22,0 3 17,0 0 20,0 0 3,0-3 2,0 3-88,0 0-48,0 0-57,0 0-50,0 0-31,0 3-12,0 8 1,3 7 0,0 11 1,0 13 7,2 8 0,2 1 6,-4 0 5,2 1 0,-1-8-2,-1-6-13,0-10-15,0-6-18,-3-8-1,5-7-4,-5-2 3,0-5-16,0 0-50,0 0-51,0-5-97,9-2-199,-5-2-377,6-4 0,1-8 0,9-4 0</inkml:trace>
  <inkml:trace contextRef="#ctx0" brushRef="#br0" timeOffset="288784.387">21137 11739 1879,'-3'0'123,"3"-3"23,0 0 32,0 0 18,0 0 10,0 1 7,0-1-2,0 2 10,7-4 1,6 1-99,10 0-23,5 0-22,9 1-33,0 3-20,-3 1-10,-3 7-11,-4 4 3,-7 9-10,-13 7-1,-2 5-1,-7 3 0,-5 3 3,-7 1 3,-6 2 8,-5-5 4,-7 0 6,-1-6 0,-7-3 0,-4-10 2,-1-9 0,1-8-9,7-9-17,6-12-26,11-1-36,10-2-76,10-5-180,8-1-384,11 8 0,8-1 0,11 0 0</inkml:trace>
  <inkml:trace contextRef="#ctx0" brushRef="#br0" timeOffset="289210.9621">21631 11690 1504,'-10'-3'120,"1"-1"24,-7 1 29,-4-1 30,-6 8 17,-1 3 14,-4 6 6,-1 3 7,3 7 6,5 5-90,8 1-18,5 4-18,5-2-20,12 5-24,5 0-15,5-3-13,5-1-3,6-4-6,3-6-6,2-8-3,-2-9-4,-1-2-8,-2-4-10,-6-4-13,-1-2-20,-3 2-16,-6 0-21,-2-4-15,-4 4-22,-1 2-46,-4 0-67,2-1-67,-1-1-102,5-2-241,-6 5 0,3-2 0,-3 3 0</inkml:trace>
  <inkml:trace contextRef="#ctx0" brushRef="#br0" timeOffset="289625.9447">22158 11566 1746,'0'-3'98,"0"3"2,0-1 11,0 4 16,0 7 33,0 10 10,0 12 6,3 16-1,0 7 1,0 8-99,-3 1-1,0-3-1,0-4-9,0-9-18,0-7-31,0-9-11,0-10-30,0-7-46,0-7-115,0-21-440,0 11 0,0-3 0</inkml:trace>
  <inkml:trace contextRef="#ctx0" brushRef="#br0" timeOffset="290032.3109">22009 11930 1777,'0'-2'145,"-1"-1"-1,-1 0 11,2 2 30,2-2 18,-1 4 14,5 2 11,5-2 16,5 1 10,8-1-126,14-1-12,12-4 3,8-2-12,9-2-29,-6-3-18,-8 3-16,-15-1-16,-14 4-18,-12 3-13,-6 1-12,-5 1-9,-1 0-10,2 0 2,-2 0 4,0 0-8,0 0-23,0-3-20,0-3-35,0 0-50,0-5-53,0-2-72,1 1-81,-1 2-185,-1 3 0,-2 3 0,-2 0 0</inkml:trace>
  <inkml:trace contextRef="#ctx0" brushRef="#br0" timeOffset="291788.2024">22809 11589 1135,'0'0'55,"0"0"7,-4 0 13,1 0 19,0-3 20,0 3 12,3 0 11,-1 0 23,1 0 34,1 0-23,-1 0 8,0 0-1,0 0 2,6 0-17,14 0-18,7 0-8,9 0-11,8 3-25,-1 1-35,-4 1-28,-10 6-16,-7 6-10,-6 1-16,-12 5-3,-4-3-2,-6 3-1,-11 1 1,-13 1 1,-7-1 1,-2 1 4,1-3-1,11-4 6,9-4 3,15-5 5,3-3 3,10-1 5,6-2-2,9-2-1,8 2 1,10 1-2,2-1 2,-5 2-1,-2 3-2,-11 6-7,-8 3-7,-9 3-4,-7 0-1,-5 3 0,-9-4 2,-8 2 2,-8-6 2,-11 2 4,-1-4 2,0-3 3,0-6 3,9-1-14,9-8-43,6-9-93,10-8-157,13-16-364,10 5 0,13 0 0</inkml:trace>
  <inkml:trace contextRef="#ctx0" brushRef="#br0" timeOffset="292459.1636">23352 11680 1747,'0'0'41,"0"3"32,0 1 21,1 6 13,1 5 11,3 9 5,1 4 2,4 1 3,4 0 8,0-4 6,4-4 5,0-9-22,6-6-17,0-6-10,3-4-11,0-10-6,-4-7 1,1-1-5,-7-9-6,-5 5-21,-7 5-24,-2 6-15,-2 5-1,-1 9-3,2 5 1,3 8 1,3 9 0,1 10 8,7 10 24,4 12 28,3 8 17,2 3 11,-4 3 10,-2-1 11,-12-2 10,-3-5 21,-9-3 19,-8-8 16,-8-4 0,-7-7 32,-11-7 37,-11-4 23,0-10 5,-1-4 5,0-6 4,4-6-8,8 0-18,5-2-25,9-2-25,3 1-63,6-3-58,0 0-28,1-2-19,0-1-16,0 1-15,0-1-45,-1 0-46,5 2-91,2 0-56,2 1-56,5 4-74,2-1-83,0 3-39,0 0-91,4 0-174,-4 0-228,0 3 0,2-3 0,-6-4 0</inkml:trace>
  <inkml:trace contextRef="#ctx0" brushRef="#br0" timeOffset="304077.3455">24656 11339 276,'0'-3'45,"0"3"28,0 0 41,0-1 19,0 1 15,0 1 14,0-2 7,0 1 4,0 0 4,0 0-25,0 0-6,0 0-18,0 0-24,0 0-8,0 0-6,0 1-7,0-1-6,0 0-1,0 0-5,0 0-2,0 3-2,-3 1 2,0 0-3,-3 2 3,-3 5 5,-6 1 7,0 0 11,-11 5 4,-1 0 6,-3 3 0,-1 0-6,1-2-12,4-1-12,1 3-12,1-3-13,-2-2-10,0 3-11,-3-1-6,7 0-3,1-3-2,6-3-1,2-2-1,6-1-1,1-1-4,2-2-1,-2-1-1,-2 1-1,2 1 0,3 0-1,-6-2-1,5 3 2,-4-1-1,2-1 1,2-1 1,1 1 4,1-4 12,2 1 17,0-2 7,0-2 9,2 2 6,-2 0-2,0 0 2,1 0 6,5 0 2,6 0-3,3 2-11,5 4-16,3 0-7,2 5-10,-1 2-4,5-4 0,-1 3 1,2-4-7,-3-1-6,0-2 2,-4-2-5,1 1 1,-3-1-3,0 1-2,-1 0-5,-1 2-3,1 1-12,-2 0-8,0-2-10,-4-1-12,-1-1-22,-4 0-29,-3 0-15,0 0-8,-2-1-7,-2 4-10,1 0-11,-1-1-30,1 2-19,-2-2-6,-1-2 19,2 2 31,-2-4 18,0-1-12,0 0-28,1-3-69,1-7-167,-2 9 0,0-2 0,0-1 0</inkml:trace>
  <inkml:trace contextRef="#ctx0" brushRef="#br0" timeOffset="304668.4487">24181 12102 1314,'0'0'110,"0"0"28,1 0 34,2 0 28,0 0 17,3 0 14,5 0 15,5 0 15,5 0 7,4 0-69,6 0-34,10 3-26,2-3-33,8 2-26,0-2-18,-2 0-12,-6-2-16,-2 2-16,-14 0-5,-4 0-5,-10 0-3,-5 0-1,-3 2-2,0 1-3,1-1 2,-1 0-7,1 2-2,3-1-14,0 2-16,-3-5-20,-1 2-22,-1-2-33,-1 1-90,26-4-499,-26-2 0,-2 5 0,3-5 0</inkml:trace>
  <inkml:trace contextRef="#ctx0" brushRef="#br0" timeOffset="305501.3569">25067 11572 1422,'-3'-3'131,"0"3"29,-1-2 50,-2 1 18,3-2 10,0 0 19,1-2 11,-1 1 4,3-1 5,-2-4-91,2-2-35,7-1-25,2 0-53,7-5-14,2 0-7,9 0-20,-1 1-10,-2 3-4,-2 3-4,0 3-3,0 5-3,-1 2-3,0 2 0,0 9 2,-4 4-5,-2 5 1,0 7 0,-6 3 1,-3 5 2,-3 1-1,-6 6 2,-6 1 1,-5 1 2,-5-1-6,-10 2 5,-4-4-2,0-5-1,-2-5 0,8-5 0,5-8 1,2-5 0,10-9 3,-3-1 0,3-3 6,1-7 8,6 1 2,0-3 2,4-2 1,4-3 2,7 2-2,5 3 4,5-2-4,8 8 0,0 0-5,3 2-9,-1-1-3,-3 4-6,-2 1-19,-6-2-29,3 2-30,-5 4-57,0-3-57,-4-3-94,7-1-162,-13-1-261,0-2 0,2-5 0,2 1 0</inkml:trace>
  <inkml:trace contextRef="#ctx0" brushRef="#br0" timeOffset="306082.4613">25632 11500 1268,'-2'0'95,"-4"0"40,-2 2 29,-7 4 19,5-3 14,-4 9 13,2 2 8,2 3 13,3 5 9,4 3-42,3 4-45,0 2-35,3 4-31,4-4-18,-1 0-9,3-7-8,4-6-7,2-4-10,3-9-8,1-3-6,3-5-3,2-4-3,-2-7-5,-2-4-15,-2-7-15,-4-8-14,-7-4-4,-4 0-3,-4-1 6,-8 1 16,-2 5 8,-2 9 4,-4 0 8,-2 9 13,5 5 13,0 6 11,4-5 1,2 6 3,2-2-7,2-2-22,0 0-11,1 0-20,-2 2-29,5 2-39,-2 0-27,2 2-32,0 0-144,2-14-341,3 14 0,2-4 0,6 1 0</inkml:trace>
  <inkml:trace contextRef="#ctx0" brushRef="#br0" timeOffset="306738.7233">26045 11439 1224,'-6'5'63,"0"2"13,-1 2 12,-2 2 30,3 3 29,-1 2 31,4 2 26,-1 1 13,4 3 15,0 4-25,0-3-10,0 3-6,0 3-9,0-3-27,2 5-29,0-4-30,4-3-24,5-3-11,4-6-14,2-9-17,2-1-8,5-5-7,-2-5-1,3-8-4,-1-3 2,2-7-4,-5-6 2,0-6-5,-8 1 1,-1-3 0,-7 4 16,-3 4 41,-2 4 24,-4 2 14,-5 3 14,-6 3 9,-6 1 7,-4 3 4,-2 6 2,-1-1-2,3 7-16,3 0-41,3 1-24,6 0-13,2 0-16,5 0-9,3 0-8,3 0-2,0 0-3,-3 0-2,3 0-1,0 0-3,-2 0 0,2 0-20,0 2-80,0 4-86,0 0-202,-2 0-550,-1 3 0,-5 2 0,-6 0 0</inkml:trace>
  <inkml:trace contextRef="#ctx0" brushRef="#br0" timeOffset="313278.1273">21243 12760 1671,'0'0'63,"0"2"9,0-2 17,0 0 22,0-2 13,0 2 18,0 0 27,0 0 14,0-5 13,0 2-39,3-3-6,2-3-3,4 1-10,7-4-15,5 0-9,8-1-17,5 1-24,6 3-10,-1 3-14,1 3-10,-5 1-6,-5 7-7,-8 1-4,-2 6-7,-3 2-6,-5 8 1,-3-3-1,-6 5-4,1 1 2,-4 1 4,-10 1 4,-5 4 1,-9-2 6,-11 1-3,-11 2 2,-3-2-1,3-5 3,2-3-1,9-7-1,11-7-6,8-5-23,5-8-31,8-2-53,3-8-54,6-4-97,47-10-514,-36 7 0,5 2 0</inkml:trace>
  <inkml:trace contextRef="#ctx0" brushRef="#br0" timeOffset="313770.4737">21826 12662 985,'1'-3'90,"1"0"33,-2 2 19,1 0 6,-2-2 9,-4 3 24,-3 3 19,-2-6 13,-4 6 7,0-1-65,1 4-16,1 0-20,-3 4-1,3 2 8,-6 3 0,5 0-21,-4 3-8,7 2-6,-1 3-4,8 4-1,2-1-2,-1 4-8,7 2-18,3-3-12,8-3-6,6 2-3,5-5-11,6-3-5,2-8-3,1-5-3,-4-4-4,-2-1-17,-4-7-28,-9 2-46,-4-5-87,-6 0-134,-4-9-409,0 9 0,-3 3 0,-4-3 0</inkml:trace>
  <inkml:trace contextRef="#ctx0" brushRef="#br0" timeOffset="314334.502">22295 12557 1575,'-1'0'62,"1"0"35,-2 0 22,2 0 5,-1 0 55,2 2 28,-1 5 10,3 7 12,3 9 12,2 13-29,2 13-28,2 9-33,0-3-20,-2 5-5,-3-6-54,-3-10-29,-1-9-10,-3-8-24,2-10-60,-2-11-102,0-6-156,-2-44-390,-2 29 0,-3-8 0,-3-9 0</inkml:trace>
  <inkml:trace contextRef="#ctx0" brushRef="#br0" timeOffset="314526.2961">22228 12784 1873,'0'-1'137,"0"-2"22,0 0 6,1-2 1,9 1 0,6-2 1,11 2-2,10 0-27,14-1-110,23-6-660,-26 6 0,-7 1 0,-6-1 0</inkml:trace>
  <inkml:trace contextRef="#ctx0" brushRef="#br0" timeOffset="315094.2615">22680 12662 2046,'0'0'62,"0"0"7,0 0 26,0 0 31,2 0 21,1 0 8,10 0 3,4-2 1,9 1 2,5 1-55,-1 0-8,-1-1-7,-7 1-26,-8 4-30,-4 5-22,-4 0-5,-6 11-4,-6 3 0,-7 6-1,-7-2 0,-1 3 0,-6-7 2,8-1-1,5-7 5,8-5 18,4-5 5,2-2 6,7-3 2,0 0 3,8-3-1,6 3 2,5 0-2,3 3 2,-1 1-6,-1 1-18,0 7-7,-7 5-4,-4 4-7,-10-1 0,-1 2 0,-6 2-1,-9-3 4,-6-3-2,-7 1 1,-10-7 0,-6-5-9,-3-4-20,4-6-40,6-10-70,12-8-75,10-4-126,10-20-325,13 14 0,12 2 0,11 4 0</inkml:trace>
  <inkml:trace contextRef="#ctx0" brushRef="#br0" timeOffset="315602.2729">23157 12758 1687,'0'0'53,"0"0"11,0 0 19,0 4 28,3 3 17,4 7 8,2 7 2,4 4 3,1 4 0,1 0-50,-2-6 1,-2 0 4,2-8 7,1-9-22,1-1-16,7-6-7,5-10-2,0-7-2,1-8 2,0-10-1,-8 1-2,-8 3-10,-3 4-24,-5 11-7,-4 11 0,0 6-2,0 5-1,3 10 0,2 8-1,1 10 0,4 8 0,0 3 0,2 5 3,-4 0 10,0-2 7,-5 2 8,-6-3 10,-8-3 2,-11-4 6,-7-5-1,-10-3 3,-6-7-6,-3-9-5,0-5-7,5-8-23,8-4-38,13-6-81,12-8-122,12-8-541,11 2 0,4-3 0,11-6 0</inkml:trace>
  <inkml:trace contextRef="#ctx0" brushRef="#br0" timeOffset="316129.9422">24504 12458 1957,'0'0'24,"0"0"1,0 0 6,2 0 19,-1 0 23,-1 3 19,2 2 10,-5 4 30,-5 3 19,-1 2-14,-9 3 9,-7 0 5,-4 3 0,-2 1-17,-4 4-23,2-1-16,0 0-12,4-2-26,3 2-17,10-3-8,1-4-7,7-4-6,5-4 4,3-4 16,0 0 12,6-2 4,5-3 5,8 0-3,7 0-1,7 0 0,2 0 0,4 0-3,0 0-8,-5 0-20,-2 0-18,0 0-21,-7 1-35,-2 2-36,-3 4-66,-3-2-101,12-2-518,-17 4 0,-4-4 0</inkml:trace>
  <inkml:trace contextRef="#ctx0" brushRef="#br0" timeOffset="316408.554">24302 12951 1368,'0'3'147,"0"2"41,0 2 30,0 0 25,3 0 16,8-3 7,7-1 2,8-2 2,14-1 0,3 0-85,2-1-82,0-3-98,-2 1-147,-2-9-587,-5 10 0,-3-2 0,-4-4 0</inkml:trace>
  <inkml:trace contextRef="#ctx0" brushRef="#br0" timeOffset="317027.3274">25190 12617 1160,'0'-3'104,"-3"-1"22,3-3 9,0 0 10,0 0 17,0 0 12,6-1 23,4 0 18,7-2 15,3-1-64,10 3-22,3-1-17,3 2-5,4 4-7,0 3-17,-2 0-10,-5 7-24,-8 3-17,-11 5-14,-8 6-10,-3 9-7,-12 3-4,-12 10-6,-6 3-3,-9 1 1,-5 1 0,3-5 0,7-8 4,10-12 30,8-6 6,10-12 0,3-2 3,7-8 1,9-1 1,12-5-3,8-1-3,16-2-8,4 5-27,2 1-61,-6 4-55,-3 2-81,-4 2-162,-11 0-335,-10 3 0,-3-4 0,-5 1 0</inkml:trace>
  <inkml:trace contextRef="#ctx0" brushRef="#br0" timeOffset="318130.721">25857 12564 1407,'-6'2'81,"-4"2"25,1 5 25,-1 5 16,7 1 5,1 8 11,4 5 6,4 0 3,4 1 1,2 1-55,4-7-18,0-3-21,-2-5-22,3-6-14,-2-9-4,1 3-11,-1-10-6,0-1-4,-1-10 0,-6-5-6,-4-8-3,-2-7-4,-7-2-3,-7-6-1,-3 1 3,4 6 2,-4 5 5,5 8 2,7 11-3,1 5 0,2 6 1,0 3 2,5 1 1,5-2 0,7 2-1,13 0-2,11 0-6,8 0 0,2 3 3,-4 4 0,-8 3 1,-14 2 0,-14 5 11,-8 3 14,-6-2 10,-4 1 3,-4 1 4,5 1 2,0-1 1,0 1 1,2 1 2,4 4 1,0-3-10,7 3-13,2-2-1,9-2 2,2-5 10,6-5 4,2-4 1,2-5-1,2-6 0,-2-7-2,-2-7-2,-2-1-2,-11-8-6,-5-5-5,-8-1-13,-11-4-6,-6 0 0,-6 2 1,-3 7 0,-2 4 4,2 9-2,3 10 1,6 0-5,3 4 0,6 0 0,3 0 0,3-1-1,0 1-2,0 0-2,0 0-5,0-2 4,-3 2 9,-2 0 9,1 0-2,-2 0 3,2 0 3,2 0-2,2 0 4,0 0 0,0 0 7,0 0-3,-1 0-8,1 0-5,0 0-1,0 0-2,0 0-3,0 0 2,0 0-1,0 0 2,0 0-5,0 0 2,0 0 0,0 0 0,0 0-2,0 0 0,0 0 1,0 0-4,0 0-2,0 0-4,0 0-5,0 0-26,0 0-50,0 0-74,0-1-72,0-2-100,37-9-579,-30-1 0,-7-6 0,-7-11 0</inkml:trace>
  <inkml:trace contextRef="#ctx0" brushRef="#br0" timeOffset="321063.5469">18165 13618 2666,'0'-2'45,"0"-2"2,0 1 4,0 3 6,0-3 20,0 6 20,7 8 13,-3 7 12,9 10 4,0 10-43,1 10 0,-8 3 0,0 0-4,-4-3-7,0-9-14,-4-8-2,2-12 19,0-9-11,2-5 1,-2-11-4,-2-10 2,0-11-2,-1-13-1,1-12-2,1-14-6,1-5-15,0 3-17,4 5 10,2 13 8,3 14 0,3 11 1,8 6 2,1 3 0,6 5 6,-1 4-5,1 4-7,1 1-17,-1 7-17,-4 4-17,-6 8-3,-7 7-1,-6 7 3,-7 2-2,-8 5 0,-5-5 4,-11 1 8,-4-8 2,-9-3 5,9-6-23,-2-7-67,10-5-122,15-14-248,3-1-335,6-3 0,14 1 0,12 3 0</inkml:trace>
  <inkml:trace contextRef="#ctx0" brushRef="#br0" timeOffset="321495.3664">18753 13739 2357,'-17'5'144,"-7"-4"21,-6 4 12,-4 2 4,2 3 5,6 4 5,7 1 5,5 4 7,7-3 5,4 4-102,3 0-39,3-1-19,4-4-6,4-1 16,-2-4 7,9-6-5,0-3-2,4-6-8,5-8-7,0-6-16,-4-1-20,-3-8-10,-5 4-12,-9 7-26,-5 5-9,1 7-3,-4 10-2,2 2 1,0 7-3,2 6-15,2 5-7,2-2-18,8 1-64,-1-2-39,8-5-86,17-11-397,-15 0 0,-4-4 0,2-6 0</inkml:trace>
  <inkml:trace contextRef="#ctx0" brushRef="#br0" timeOffset="321925.4183">18906 13779 1564,'0'-3'94,"0"3"12,2 0 25,1 3 32,-2 1 11,5 6 6,1 7 3,3 1 2,-3 5 3,0 0-92,-4-3 0,-2-2-2,-1-4-11,0-6-21,-1-5-5,1-2-1,-3-10-3,-1-8-2,1-10 0,2-11-5,2-8 0,9 0-6,1 4-15,5 7-8,1 15-9,6 8 0,-6 7-3,2 3 0,-4 6-1,0 5 3,-1 5-1,-2 2-1,-5 8-2,1 3 0,-2 2 0,-3 0-3,0 2-9,1-2-16,-4-1-43,5-7-104,27-9-552,-26-2 0,0-7 0,4-5 0</inkml:trace>
  <inkml:trace contextRef="#ctx0" brushRef="#br0" timeOffset="322193.4967">19313 13467 1279,'0'-8'123,"1"6"25,2 0 22,3 4 13,0 12 5,6 16 5,-3 12 1,2 10 0,-7 6 2,-1-1-112,-4-1-32,1-7-52,0-10-69,0-10-99,1-12-84,-1-8-251,-3-7 0,-1-13 0</inkml:trace>
  <inkml:trace contextRef="#ctx0" brushRef="#br0" timeOffset="322609.3614">19297 13718 994,'-4'-8'192,"0"-1"12,1 3-1,3-2 18,0 3 21,8 5 16,12 0 19,16 0 6,18-1 2,11 0-146,-1 1-47,-6-2-22,-14 5-18,-19 0-32,-13 2-24,-9 4-14,-3 0-18,-7 2-4,-8 1 3,3-1 7,-6 0 6,2 1 15,7 3 22,2 2 22,6-3 9,1 4 3,0 1 2,4 0-2,6 0-4,0 1-9,4 0-4,-1-2-4,-1 1-2,-7 1-6,-5 2-6,-11-1-1,-8 1-4,-11-2-1,-12-3 0,-13-3 0,0-8-52,1-3-169,6-10-491,12-6 0,15-8 0,17-12 0</inkml:trace>
  <inkml:trace contextRef="#ctx0" brushRef="#br0" timeOffset="327391.3957">21445 14025 1226,'-4'0'123,"-1"0"28,0 0 26,-1 0 28,3 0 26,0 0 15,2 0 14,-5 0 10,3 0 9,0 0-79,1 0-29,1-2-24,1 0-11,1-3-17,2-2-20,8-1-4,4-1-7,13 1-8,7-1-7,4 6-7,3 0-8,-6 2-5,-4 5-12,-5 4-12,-4 6-5,-10 4-12,-3 5-6,-5 6-1,-3 3-1,-4 2 1,-8 2 1,-4-2 3,-10 0 1,-6 0 2,-8-5-2,-3-7 2,-6-3 0,-1-6 0,1-9-1,6 0-3,8-12-11,15 0-32,8-7-46,8 0-52,12-1-92,10-2-193,4 2-359,-1 4 0,10-1 0,0-8 0</inkml:trace>
  <inkml:trace contextRef="#ctx0" brushRef="#br0" timeOffset="327787.1749">21938 13919 1449,'0'-2'75,"-1"2"43,-8 0 32,-2 2 30,-6-1 22,-8 5 9,-2 4 4,-3 2 3,3 2 2,3 6-60,6-1 5,11 7-28,3 2-27,4 8-23,10 2-20,6 3-9,-1 1-2,9-4-3,3-4 1,0-10-4,0-9-15,0-4-17,0-7-12,-1-4-30,-2-3-44,3-4-68,3-5-138,-1-7-444,-7 2 0,6 2 0,-12 1 0</inkml:trace>
  <inkml:trace contextRef="#ctx0" brushRef="#br0" timeOffset="328291.9503">22497 13851 1531,'0'-3'154,"-2"0"11,1 0 1,1 0-2,0 1 0,0 2 5,0 4 10,1 6 11,5 5 11,3 9-111,0 9-32,2 4-8,-3 3 1,-1 0 5,-6-1 1,1 0-3,-4-2-11,2-7-10,-1-1-10,-1-5-13,1-8-35,-1-5-61,0-6-179,2-34-381,-2 21 0,-2-9 0,0-6 0</inkml:trace>
  <inkml:trace contextRef="#ctx0" brushRef="#br0" timeOffset="328513.2892">22404 14040 1630,'0'0'156,"1"0"12,-1 0 11,3 0 10,3 0 3,9 0 4,7 1 0,10 1 0,7 1-19,7-3-209,9 0-241,-5-2-321,-3-1 0,-4-5 0,-4 2 0</inkml:trace>
  <inkml:trace contextRef="#ctx0" brushRef="#br0" timeOffset="329141.1825">22885 13986 2111,'-2'3'94,"2"3"5,0 7 10,-3 6 8,3 4 2,3 4 0,4 0 3,2-2 2,-1-3 7,9-5-67,4-5-21,3-7-2,1-2-10,7-6-8,-2-4 0,-2-9 0,-3-2-2,-5-7-2,-6-3-6,-6 4 3,-5 4 9,0 6-2,-3 8 5,-3 4 2,6 9-2,0 4 4,0 10-3,5 6 0,4 14 9,0 3 24,4 5 24,-2 1 20,3 1 8,-11-2 18,-2-2 23,-5-1 30,-12-5 33,-7-4 61,-7-3 66,-14 0 22,-9-3-20,-1-7-11,1 2-7,-1-7-15,10-8-25,11-5-33,6-3-31,8-6-61,7 3-75,0-4-55,4 4-19,4-2-76,-7-3-111,5 0-58,3 3-47,-3-3-45,3-3-35,0 1-42,0 2-44,0-1-49,0 3-77,0-2-71,0-7-201,3 9 0,-3 0 0,0-2 0</inkml:trace>
  <inkml:trace contextRef="#ctx0" brushRef="#br0" timeOffset="335140.8412">24571 13753 273,'1'-1'86,"3"-1"45,2 2 29,-3 0 20,1 0 29,-3 0 20,1 0 19,-2 0 32,1-3 18,-1 3-48,2 0-20,-2 0-39,0-1-29,0 1-20,1 0-28,-1-1-18,0 1-20,0 0-27,0 0-7,-4 1 8,-6 3 6,-1 5 14,-11 6 14,-5 2 16,-3 7 12,-6 2 0,-4-1 1,2 3 0,3-2-11,7-3-16,5-6-13,9-2-22,1-3-11,4-2-14,0-3-13,-3 1 2,1 1-1,4-5-4,1 3 2,2-7 5,2 1 5,2-1 13,0 2 10,0-4 4,0 2 2,0 0-2,0 0 0,0 0 3,0 0 0,3 0-4,3 0-9,1 0-8,6 0-12,4 4-7,4-1 2,5 3 0,7 2-1,0 0-3,6 2-3,2 1 3,3-3-3,-2 1-4,-3-2-12,-3-2-25,-9-4-39,-3 3-45,-6-3-32,-6-1-32,-5 1-26,-2-1-34,-3 1-11,-4 1-21,2 1-29,0-3-45,2 0-101,-7 2-91,-2 0 0,4-2 0,-2 0 0</inkml:trace>
  <inkml:trace contextRef="#ctx0" brushRef="#br0" timeOffset="335679.582">24227 14345 1018,'0'0'152,"0"0"44,0 0 34,-3 0 22,3 0 20,-3 0 12,3 0 13,0 0 16,0 0 22,0 0-96,0-2-40,3-3-44,5 1-31,10-2-18,9-4-17,11 0-6,11 3-11,11 0-16,2 3-21,4 4-11,-1 0-5,-9 0-2,-11 1-5,-10-1-23,-11 1-39,-5 1-45,-8-2-62,1-2-107,4-6-185,-9 0-261,-2 2 0,0-4 0,-4 1 0</inkml:trace>
  <inkml:trace contextRef="#ctx0" brushRef="#br0" timeOffset="336175.4886">25299 13712 1526,'0'0'42,"2"0"13,-2 0 12,0 0 31,0 1 52,0 2 25,2 8 19,4 6 17,3 6 8,2 11-26,1 4-10,-1 3-10,-4 4-12,-3-2-28,-4-2-52,3-4-24,-3-4-19,0-5-16,-3-3-12,3-6-24,0-6-48,-4-7-120,8-12-524,2 1 0,1-5 0</inkml:trace>
  <inkml:trace contextRef="#ctx0" brushRef="#br0" timeOffset="337330.7736">25657 13745 1534,'0'0'114,"0"1"38,-1 5 26,-1 4 19,0 4 17,-1 8 10,0 8 8,0 5 2,3 4 1,0 2-61,2-1-52,-1-5-36,2-7-25,7-8-18,1-7-15,6-8-12,3-2-6,2-11-6,4-5-4,-2-9-8,1-6-9,-4-9-2,-5-4-5,-10-3 0,-2-1 0,-6 4 4,-6 4 6,-3 7 5,3 10 5,-5 3 7,2 6 11,-2 5 1,4 1 3,0 3 5,1-3 2,4 2 6,1 1-2,1 0 2,2 0-3,0 2 0,0-2 4,5 2 4,8 0 0,8 0-4,11 0-4,4 0-8,3 0-6,-4 0-5,-8 4 4,-6 0-1,-9 5-3,-7 3-3,-4 5 1,-1 3 10,-1 3 8,-4 3 8,-1 3 14,0-3 10,1 6 5,2-3 4,3-1 1,3-1 4,5-7 3,1-1-5,4-7-3,7-5-6,4-3-10,0-4-9,5-6-8,-2-5-5,-2-7-2,0-5-5,-9-9-3,-8-5-5,-7-3-4,-10-2-2,-9 1 0,-5 9 6,-4 6 3,-3 6 2,2 11 1,2 4 0,2 3-5,7 2 5,4 2-4,5-2-1,5 0-2,0 0-8,6 0-3,-3 2 0,0 3 1,0-1-1,0 2 2,0 2-3,0-4 1,0 1 0,0-3 0,0-1 2,0 2 0,0-3 0,0 2-3,0-1 0,0 2 0,0-3-2,0 2 1,0 1-3,0 0-1,0-2-2,0 1 3,0 1-11,0-3-26,0 3-29,0 1-36,0-2-33,0 0-29,0 1-28,0-2-36,2-1-72,3-1-138,-1-13-279,2 11 0,4 0 0,-2 0 0</inkml:trace>
  <inkml:trace contextRef="#ctx0" brushRef="#br0" timeOffset="338454.4959">27314 12339 800,'0'3'96,"0"-3"13,0 1 8,1 0 7,-1-1 18,6 0 24,4 0 16,1 0 9,3 2 10,5-1-73,5-1-3,8 0 0,9 0 4,14 0 12,10-3-11,9-1-16,13-2-14,8-6-7,7-2-9,2-1-8,1-2-11,-4-4-13,-9 3-12,-12 3-18,-17 0-10,-21 5-5,-12 4-2,-16 0-1,-10 3 5,-2 3-1,-2-2 1,0-1 1,1 3 2,-1 0 3,2 0-2,-2-1-1,0-2-3,0 3-2,0 0-5,0 0 1,0 0 0,0 0 1,0 0 0,0 0 2,0 0 7,0 0 3,0 0 4,0 0-1,0 0 2,0 0-1,0 0-5,0 0-3,0 0-2,0 0-2,0 0-7,0 0-2,0 0-1,0 0-1,0 0 1,0 0-1,0 0 1,0 0-2,0 0-7,0 0-12,1 0-51,1 0-75,1 0-108,0-3-409,-3 5 0,3-1 0</inkml:trace>
  <inkml:trace contextRef="#ctx0" brushRef="#br0" timeOffset="339282.5637">27958 13837 2061,'0'0'51,"0"0"5,0 0 10,0-3 5,0 3 5,0-3 11,1 0 18,4-3 29,7 0 17,3 0-20,11-1-14,5 0-1,5-1-7,4 3-3,6 1-6,4 1-9,4 0-16,15-1-30,5-3-12,9 1-9,8 0-7,0-5-3,-7 5-2,-10-3 0,-17 1 1,-18 2-2,-15 2-3,-12 2 2,-8-1-4,-4 1 2,0 1 0,0-1 1,0 2-1,-2-1 1,0-2-1,1 2 1,-1-3 1,2 1-3,0 1-8,0 1-20,0 1-13,0 0-13,0 0-22,0-1-37,0 1-48,2 0-70,3-5-113,0-9-261,-2 11 0,0-2 0,0 0 0</inkml:trace>
  <inkml:trace contextRef="#ctx0" brushRef="#br0" timeOffset="340084.1782">29222 13575 1414,'1'0'40,"5"-1"24,2-2 10,5 0 9,0-1 8,4-2 5,2 4 2,5 0 1,7 4 1,1 5-33,1 2-5,-4 5-22,-10 6-3,-11 3 5,-7 3 11,-19 0 10,-8 3 8,-17 2 3,-4-1 0,-10-2 2,6-2 2,15-3 9,16-6 10,14-5-8,14-6-14,14-2-15,7-1-10,10-3-2,9-7 0,9-2-5,5-2-2,0-4-11,-2-8-18,-5 1-12,-9-5-18,-13-2-12,-12-2-4,-9-8 0,-7-4 1,-10-5 4,-4-1 8,-9 5 11,-3 6 7,-14 8 9,-7 9 16,-10 13 12,-7 1 4,-6 9 2,2 4 3,0 10 12,1 6 8,3 5 2,4 16 1,8 3-2,8 12 1,10 3 2,11 6 3,12 1-4,6-2-6,12-8-13,12-5-15,8-12-12,10-14-5,14-11-1,6-9-2,8-7-20,4-7-66,1-5-102,6-10-228,-19-2-329,-12-9 0,-17-4 0,-14-1 0</inkml:trace>
  <inkml:trace contextRef="#ctx0" brushRef="#br0" timeOffset="340560.2114">29259 11589 1520,'-3'0'101,"2"4"19,-2 4 9,-3 6 10,6 11 3,0 7 0,-3 3 1,3 1 1,7 0 1,-5-3-68,7-5-37,-3-3-82,10-10-192,-6 1-279,-1-11 0,1-2 0,2-7 0</inkml:trace>
  <inkml:trace contextRef="#ctx0" brushRef="#br0" timeOffset="340941.5106">29455 11465 1446,'-13'-11'118,"-10"-7"21,-8 1 30,-9 3 26,0 5 18,-1 9 14,-1 14 15,-2 8 17,4 14 11,2 10-86,9 15-23,7 8-19,13 9-32,7 4-25,8 0-18,8-4-13,5-7-15,7-12-14,4-9-7,6-12 1,0-15-3,6-12 2,4-13 2,3-11-1,7-15-37,-5-4-49,0-7-59,-11-2-65,-13 1-62,-13 0-111,-9 9-283,-17 0 0,-6 1 0,-8-4 0</inkml:trace>
  <inkml:trace contextRef="#ctx0" brushRef="#br0" timeOffset="354452.2145">4028 13339 762,'0'-3'7,"1"1"4,7 1 15,4 0 17,6 1 19,5-2 16,-2 2 18,6 0 17,0 0 11,3-1-3,3 1 0,3 0-1,8 0-2,3 0 0,7 0-16,3 1-3,5 2-9,7 0-11,3 2-7,2-2-1,5 1 3,9-1-2,0 1-12,9-4-10,7 0 8,10 0-5,2 0-2,3 0-6,-2 0 0,-5 0 0,-4-2-4,-1 4 0,1 1-2,3 1-7,-1 2-14,0-2-7,-6-3-4,-2-1 2,-7 0 7,-2-1 9,-4-3 9,-3 3 2,-8-1 3,-4 1 3,-6 1 1,-4 0-1,0 0-2,0 0-5,6 0-9,3 0-12,0-2-8,2 1-4,-6-2-2,-7 0 1,-8-2 0,-16 1 2,-13 2 1,-10 1 3,-6 1-1,-9-2 4,2 2 0,-1 0-2,-1 0-1,2 0 2,-2 0 1,0 0 4,0 0 12,0 0 15,0 0 8,0 0 6,0 0 8,0 0 3,0 0 1,0 0-2,0 0-1,0 0-4,0 0-10,0 0-11,0 0-8,0 0-9,0 0-5,0 0-3,0 0-1,0 0 3,0 0-1,0 0-1,0 0-4,0 0-3,0 0-2,0 0-4,0 0-2,0 0-5,0 0 1,0 0-4,0 0 1,0 0-1,0 0 1,0 0 0,0 0 2,0 0 3,0 0 2,0 0 4,0 0-3,0 0 0,0 0 0,0 0 0,0 0 0,0 0 0,0 0 0,1 0-4,-1 0 0,0 0 0,2 0 4,-2 0 3,0 0-1,0 0 1,0 0-6,1 0 3,2 0-4,3 0 4,1 0-2,3 0-1,-1 0-2,0 0-3,0 0 1,-3 0-1,0 0 6,0 0-8,1 0-10,1 0-16,0 0-9,2 0-14,7 0-13,-1 0-9,1 0-3,1 0-4,0 0-4,-3 0 0,-5 0-8,1 0-16,-5 0-46,3 0-46,-3 0-45,2-3-46,-3 1-27,1-1-120,-3 3 0,-1 1 0,-2 1 0</inkml:trace>
  <inkml:trace contextRef="#ctx0" brushRef="#br0" timeOffset="365024.1091">9981 12446 348,'0'-3'68,"-2"3"24,2 0 21,-1 0 23,-1 0 19,1 0 14,1 0 17,0 0 11,-2 0 7,2 0-46,0 0 6,-2 3-1,2-3 2,0 0-11,0 1-8,0-1-14,0 0-14,0 0-9,0 0-8,0 0-9,0 0-20,0 2-23,0-2-22,0 0-12,0 0-5,0 0 13,0 0 3,2 0 3,-2 0 2,0 0 2,0 0-2,0 0-2,0 0 0,2 0 1,-2 0-4,3 0-12,2 0-4,2 0-4,1 0 7,7-2 5,0 1 8,-2-4 3,1 0 2,-2 0-2,0 0 0,-6 3-3,4 0 0,-2 2-1,1-1-6,-1 1-6,3 0-5,2 0-3,5 0 1,0 0-1,1 0 1,-1 0 1,-6 0-1,-2 0 1,-7 0 3,1 0 9,-4 0 14,0 0 10,0 0 6,0 0 5,0 0-2,0 0 3,0 0 1,0 0-2,3 0-1,-3 0-12,0 0-13,0 0-10,3 0-9,-3 0-2,0 0-1,0 0 1,0 0-5,0 0-2,0 0-6,0 0 5,3 0 3,6 0 0,6 0 1,3 0 1,8 0 4,1 0-1,4 0 4,4 0 0,4 0 4,5 0-1,0 0-2,7 0-2,-6 0-2,4 0 0,-4 0-5,-2 0 1,-3 0-2,4 0 4,0 0-1,4-1-1,0-1-2,2-1 2,1 0-3,-3-2 2,-2 1 0,0 3-2,-4-4 1,-2 3-4,0 2 2,-2-5 1,2 1 1,1 1-3,0-4 3,-1 2 1,2 2-2,1-2 1,0 3-2,2 1 2,-3 1-1,2 0 0,4 0-2,-4 0 3,2 0 0,2 0-2,-4-2 1,-3 1 1,-11 0 1,-8 1-2,-6-2 0,-9 2 0,-1 0-1,-3 0 1,1 0 2,1 0 0,4-3 1,-3 0-1,0 1-1,-3-1 2,1 0 0,-2 2-2,-2 1-1,3 0-1,0-2-2,1 2 2,4-2-2,-1 1 2,0-2-2,1 3 2,-2-5-2,-4 5 2,-1 0-1,-1 0-2,0-1-1,0 1-3,0 0-1,4 0 0,-4 0 1,0 0-2,0 0-1,0 0 5,0 0-4,0 0 7,0 0 2,0 0 1,0 0-1,0 0 3,0 0 0,0 0 0,0 0-1,0 0-2,0 0 5,0 0-5,0 0-2,0 0 1,0 0 1,0 0-3,0 0 2,0 0-1,0 0 4,0 0 2,0 0-1,0 0 2,0 0 0,0 0 1,0 0-1,0 0 1,0 0-2,0 0-3,0 0-1,0 0-3,0 0 1,0 0-1,0 0-1,0 0 3,0 0-1,0 0 1,0 0-2,0 0 6,0 0 1,0 0 0,0 0-4,0 0 0,0 0 0,0 0-3,0 0-1,0 0 1,0 0 6,0 0-4,0 0-3,0 0 3,0 0 5,0 0 0,0 0 1,0 0 1,0 0 1,0 0-1,0 0-6,0 0 1,0 0 3,0 0-6,0 0-1,0 0 3,0 0-1,0 0-1,0 0 1,0 0-1,0 0 2,0 0-4,0 0 0,0 0 3,0 0 0,0 0-5,0 0 0,0 0-2,0 0 0,0 0-1,0 0 1,0 0 3,0 0 1,0 0 0,0 0-2,0 0 2,0 0 0,0 0 2,0 0-1,0 0-2,0 0-1,0 0 0,0 0 4,0 0 0,0 0 0,0 0 1,0 0 0,0 0 1,0 0-3,0 0 2,0 0-2,0 0 1,0 0-7,0 0-2,0 0 0,0 0-3,3 0-2,-3 0-14,0 0-22,0 0-12,0 0-8,0 0-2,0 0 1,0 0 2,3 0-2,-3 0 2,0 0-5,0 0-2,0 0 8,0 0-23,0 0-46,0 0-98,0-3-71,0 3-291,0 0 0,0 0 0,0 0 0</inkml:trace>
  <inkml:trace contextRef="#ctx0" brushRef="#br0" timeOffset="375638.8766">21778 15362 1856,'0'0'120,"0"-1"20,0-2 18,0 0 13,0 2 13,0-2 9,0 3 9,0 0 12,0-1 4,0 0-91,0-3-8,0 1 0,1 1 0,-1 0 4,0 1-4,4-2-12,2 2-10,5-3-11,7 0-2,11-3-4,5 0-14,6-1-19,3 3-21,-2-2-16,-4 6-10,-5-1 4,-6 5 0,-6 4 1,-6 7 2,1 4-4,-3 7-1,-3 6-2,0-1 5,-4-2-1,-4 1 2,1 0 5,-4-3 12,-4 3 10,-6 0 10,-9 1 9,-9 1 7,-13 1 4,-8-4-1,-1-5 0,-1-3 1,11-9-3,3-7-14,16-4-17,13-7-29,4-10-53,6 1-85,9-6-79,5-3-172,1-33-537,3 35 0,4 1 0,1-2 0</inkml:trace>
  <inkml:trace contextRef="#ctx0" brushRef="#br0" timeOffset="376095.8926">22424 15287 1928,'-10'0'123,"-7"1"27,-3 1 18,-4 2 16,5 0 15,-3 3 17,2 6 21,0 3 28,-4 5 17,2 3-76,0 6-24,0 5-24,7 5-11,6 0-14,5 4-11,5-3-9,8 2-18,6-4-28,7-5-16,6-3-13,5-7-7,6-8-3,-6-4-11,3-4-13,-7-5-38,-4-3-70,-8 0-55,0-3-84,-7-2-156,-4-13-442,-3 15 0,0-7 0</inkml:trace>
  <inkml:trace contextRef="#ctx0" brushRef="#br0" timeOffset="379696.3405">22999 15229 271,'0'-4'53,"0"-1"43,2 1 41,-2 3 26,0 1 15,0 0 16,-2 0 16,2 0 16,0-2 16,-1 2-13,1 0-4,-2 0-29,2 0-32,-4 0-16,0 0-2,0 0-9,-2 0-2,-1 0-7,1 0-6,2 0-11,2 0-4,0 0 9,2 0 11,0 0 3,0 0-6,0 0-5,0 0-10,0 0-8,0 0-7,0 0-6,0 0-8,0 0-25,0 0-22,0 0-7,4 0 0,6 0-1,7 0 2,8 0 4,11 2 5,6-1 0,3-1-1,2 3 1,-5-2 4,-6 7-6,-5-4-6,-6 4-1,-6-1-6,-6 3-6,0-2-8,-4-3-2,-4 0 1,1-3-5,-2 0 3,-2-2-1,0 0-3,-2 0 4,0 4 2,0-3 1,0-1 0,0 0 0,0 0-2,0 0 2,0 0-3,0 0-2,0 0 1,0 0-4,0 0-2,0 0-4,0 0 2,0 0-1,0 0 1,0 0 1,0 0 0,0 0 4,0 0 4,0 0 0,0 0-3,0 0 3,0 0-2,0 0-1,0 0-1,0 0 0,0 0 0,0 0-4,0 0-1,0 0-3,0 0 3,0 0-1,0 0 2,0 0 3,0 0-1,0 0-1,0 0 2,0 0 2,0 0 1,0 0 4,0 0 1,0 0-1,0 0 1,0 0-2,0 0 1,0 0 1,0 0-3,0 0-2,0 0 0,0 0-4,0 0-4,0 0-4,0 0 1,0 0 0,0 2-2,-4 2 3,0 1 3,-2 7 2,-4 1 2,-4 5 6,-2 3 8,-6 3 9,-4 5 0,-4 3 2,-3 0-1,5 0-3,4-4 1,8-6-4,6-5-2,4-6-3,5-3-4,1-7-5,-2 1 4,0-1-3,-1 1-2,0-4-7,0 4-4,0-2-3,0-2-10,0 2-22,2-1-64,1 1-94,1-2-123,8-2-201,-3-5-316,4-1 0,4-3 0,10-1 0</inkml:trace>
  <inkml:trace contextRef="#ctx0" brushRef="#br0" timeOffset="380358.3543">23646 15424 880,'0'0'108,"2"0"22,-2 0 37,2 0 28,-2 0 17,0 0 6,0 0 2,1 0-1,-1 0 6,0 0-75,0 1-29,0 0-17,0 2-26,0 1-15,0 0 4,0 3 8,0-3 16,0 6 11,-3 0 6,-3 4 16,-6 1 13,-2 7 5,-6 4 2,-6 4-4,-9 4-8,1 2-4,-9 2-6,1-3-5,2-3-7,10-7-15,3-7-15,11-3-9,6-4-11,7-4-5,3-2-13,0-3-8,0-2-10,2 0-16,-1 0-21,2-2-32,1 4-54,-1-2-52,0 0-72,0 0-162,0-7-491,2 6 0,4-2 0,1-3 0</inkml:trace>
  <inkml:trace contextRef="#ctx0" brushRef="#br0" timeOffset="381214.2523">24133 15180 1115,'0'0'67,"0"0"15,0 0 32,0 0 34,0 0 31,0 0 23,0 0 27,0 0 8,0 0 6,0 0-49,1-3 5,5-2-4,4-5-24,9 0-26,9-6-25,7 0-13,5 0-24,1 3-1,0 2-2,-2 5-8,-5 5-12,0 1-14,-4 6-4,-6 2-4,-5 10-6,-7 6-8,-6 8 0,-6 4 0,-10 3 7,-5 2 10,-11 1 9,-7 4 5,-6-4 2,-4-4 5,2-4 5,8-9 7,7-6 8,8-8 5,8-7-7,0-2-13,4-8-6,2-4-6,1-2-2,3 2-10,2-2-8,5 4-5,3 2-16,4 5-8,10-1-5,8 2 1,4 3-7,4 1-5,3 0-24,0 2-31,-1-1-42,-4 2-66,-2-5-90,5-2-205,-10 0-388,-2 0 0,-1-4 0,-1-6 0</inkml:trace>
  <inkml:trace contextRef="#ctx0" brushRef="#br0" timeOffset="382286.6739">25011 15145 1789,'-6'0'91,"-4"3"33,-2 1 28,-2 5 36,4 2 28,-1 11 24,7 7 20,0 2 16,4 3 9,0 5-60,4-1-23,3-2-21,4-1-16,5-5-19,8-8-13,5-6-14,-2-9-19,3-2-13,6-10-8,-3-9 1,0-7-5,-3-9-14,-10-8-13,-5-4-17,-12 1-11,-3 3-9,-9 6 1,-4 9-2,-4 4-2,-5 7 2,-4 2-2,1 6 2,3 1 4,4 2-2,0 1-3,3 0-2,4 0-2,-2-1 0,4 1 0,0 1-4,0 0 3,4 2-1,-4-2-3,6 2-1,0 0 1,0-2 0,3 1 2,0-2-1,0 0-1,0 0 2,0 0-2,0 0 0,0 1 0,0-1 1,0 2 1,0-2 0,0 1-2,0-1 0,0 0 0,0 0-2,0 3 2,0-3 0,0 4-2,0-3 2,0 2 0,0-3 0,0 0 2,0 0-1,0 0 0,0 0 5,0 0-2,-2 0 0,2 0 1,-2 0-1,2 0 0,0 0 0,0 0-1,0 0 1,0 0 0,0 0-3,0 0 0,0 0 1,0 0 0,0 0 0,0 0 1,0 0-1,0 0 5,0 0-1,0 0 2,0 0 2,0 0 7,0 0 4,0 0 4,0 0 1,0 0 2,0 0-1,0 0-2,0 0 1,0 0 1,0 0-2,0 0-6,0 0-6,0 0-4,0 0-2,0 0-3,0-3-3,0 3-17,0-1-23,0-3-41,0 2-57,-1 1-75,-4 0-80,-3-2-166,-10-17-475,-16 18 0,-13-1 0,-21 0 0</inkml:trace>
  <inkml:trace contextRef="#ctx0" brushRef="#br0" timeOffset="387402.308">5780 14166 863,'1'0'24,"3"-2"23,3 4 25,-1-2 28,3 7 19,3-2 14,-2 2 20,5 1 18,-1-3 18,4-1 12,2-2 1,7-2-6,3 0-14,6 0-23,6-2-16,2 0-9,5 2-19,3-2-18,2 1-17,3 1-17,0 0-18,-5 0-16,0 0-8,0 0 4,1 1 5,0-1-2,-2 2 2,3 2 2,-1-3 2,2 1-1,-3 0 1,5-2 2,0 0-2,-4 0-5,2 0-9,-5 0-2,0 0-3,-2 0 0,-2 0-5,1 0 0,-2 0-3,0 0 0,-1 0-3,-3 0-1,-1 0 1,1 0-3,-3 0 0,2 0 0,-2 0 2,-4 0-3,1 0 2,-3 2-2,-4-1 2,1 1-2,1 0 2,-2-1 2,-1 1-2,1-2-1,-3-2 0,-7 2 2,2 0-2,-8-1 2,1-1-3,-4 2-1,-1 0 1,2 0-2,3 0 3,3 0 0,7 0-1,5-2 0,4 1 0,3-3 2,-4-1 0,-2 0 1,-4 0 0,-8 0 0,-5 3-1,-4 0-2,-1-1 1,-3 3 0,4-1 0,1 0 1,6-1-2,-1-1 1,7 0-1,0-1 1,1 0-1,4 1 2,-7-1 0,-3 3-1,5-2 0,-8 3-2,-1 0 3,2 0-1,-2 0-1,-3 0 1,1-1 0,-2 1-1,1-1 2,0 1-1,1-2 1,-2 2 0,-2 0-1,3 0 0,1-1 0,0-1-2,3 0 1,2 1 1,-4-1-3,5 2 2,-2-2 0,-1 2-1,1-1 0,-2 1 0,0 0 2,-4-2-1,-1 1 2,2 1-3,-3-1 2,3-1-1,1 2 0,0-1 1,2-1 0,3 2-1,-3 0 0,0 0 1,-3-2-1,-3 2 2,-3 0-1,-2 0-2,1-2 2,0 2 1,1 0-1,-1-1 1,6-1-1,-1 2-1,3-1 2,0 0-2,-4 0 0,-1-1 3,-2 0-4,0 2-1,-2 0 1,1 0-1,2 0 1,2 0 1,-2 0 0,4-1 0,0 1 0,2-2-1,-2 2 2,-2-1-1,-2 1 1,2 0 1,-1 0-1,1 0-2,0-1 0,4 1 1,5 0-2,2 0 2,2-1-1,4 1 1,-2 0 1,0-2-2,-1 2 0,2 0 0,-5 0 0,1 0 0,-1 0 2,-1 0 1,1-1-3,5 0 1,2-4-1,5 0 1,4-1 1,-1-2 2,-2 5-1,0-2-1,-8 0-1,-7 3-1,-1-1 2,-4 1-1,0 2 0,3-1 0,-2 1 2,5-1-2,2-1 0,5-3 3,4 2 8,1 0 7,2-1 1,-1 1 1,-6-1 0,-2 4-2,-3-1 0,0 1 2,3 0-3,1 0 1,2 0-8,4 0-6,5 0-2,0 1 1,1 1-1,3 3 0,-1-1 2,7 2-2,-2-4 2,-2 1-3,-4 0 1,-5-2 1,-1 1 0,-7-2-3,-1 0 5,0 0-1,0 0-2,2-2 0,2 0 1,2-1 0,-1-4 1,3 1-5,2-2 2,0 2 3,4-3-4,0 3 0,0-2 0,5-2 0,-3 2-2,0 1-4,-3 0-10,-3 0-8,-10 2-4,1 2-6,-2 3 1,-6-3 0,2 3-3,-1 0 4,-2 0 2,4 0 1,-3 0 10,1 0 9,0 0 4,-3 0 3,-3 3 0,3-2-1,-5 1 2,1 3-1,4-4 0,-1 2 2,3 0 0,5-3-1,-1 3-1,1 1 1,2 0 0,-4-1 1,-5 0 0,-1 2-2,-4-2 1,0 0 1,0-3-1,3 1 1,7-1 1,0 0 0,2-1 0,0 1-4,-3 0-2,-2 0 1,-1 0-2,-7 0-1,1 0 1,-4 0-4,0 0-1,-3 0-1,0 0 3,3 0 4,0 0 1,2 0 1,-1 0 1,3 0 0,-4 1 1,4 2 1,-4-3 4,1 2-2,-2 1-2,1-3 0,-3 3 2,1-1-1,-1 0 2,2-2 2,-1 0 0,2 0 1,-2 0-1,-1 0-1,0 2 3,0-2-1,0 0-1,3 3 3,-3-3 0,0 0-3,0 0 1,0 0-1,0 0 0,0 0 3,0 0-3,0 2 3,0-2-3,0 0-1,0 0-2,4 0-2,-4 2-1,0-2-2,3 0 0,-3 0 0,0 0-1,0 0-3,0 0 2,0 0 0,0 0-1,0 2 0,3-2 1,-3 2-6,0 1-7,3-3-8,-3 1 0,0-1-3,0 2-2,0 0 1,3-1-3,-3 1 2,0-2 1,0 1 7,0-1 8,0 2 8,0-2 1,0 1 4,0-1-1,3 0 1,-3 0-1,0 0-1,0 0-3,0 0-3,0 0-3,0 0 0,0 0 0,0 0-1,0 0 2,0 0-1,0 0 3,0 0 4,0 0 3,0 0 6,0 0 2,0 2 0,0-2-1,0 0 2,0 0-1,0 0-1,0 0 0,0 0-5,0 0 1,0 0-2,0 0-1,0 0 1,0 0-1,0 0 1,0 0 1,0 0-4,0 0-4,0 0 0,0 0 0,0 0 0,0 0-2,1 0-2,-1 0-1,0 0-6,0 0-5,2 0-5,-2 0 2,0 0-4,0 0-3,0 0-4,0 0-3,0 0-9,0 0-14,0 0-17,0 0-27,0 0-36,0-3-84,32-2-245,-28 4 0,-3-1 0,1 0 0</inkml:trace>
  <inkml:trace contextRef="#ctx0" brushRef="#br0" timeOffset="389257.9965">22151 16402 1806,'0'0'75,"1"0"19,-1 2 24,2-2 25,-1-2 17,-1 2 11,0 0 10,0 0 13,0 0 10,0 0-52,0 0-8,0 0-16,0 0-26,0 0-20,0 0-4,3 4 5,0 5-8,0 4-2,0 3-5,4 7-6,0 5-5,-3 1 3,1 2 5,-2 1 2,1-2-9,3-3-9,0-3 4,-1-5 0,5-4 8,0-9-1,9-2 4,4-8-4,9-7-2,5-7-6,1-8-4,-3-3 2,-6-5 5,-7 3-1,-14 2-6,-5 5-4,-2 5-3,-4 4 3,2 3-2,0 4-2,2 5-5,-2 2-8,0 1-7,1 7-12,4 8-4,2 6 4,5 13-5,2 10 0,2 6 6,-2 4 8,-1 2 10,-5 2 6,-2 1 7,-6-5 8,-6-4 33,-5-3 58,-9-4 48,-4-9 42,-8 0 21,0-11-5,-4-6-8,0-5-5,-2-8-11,-2-4-6,1-1-36,4-8-62,3 3-43,7-2-47,8-1-27,5-2 0,5 8-46,3 0-106,3 0-78,1 3-67,0 0-128,0 0-140,5-20-730,2 8 0,11-8 0,12-12 0</inkml:trace>
  <inkml:trace contextRef="#ctx0" brushRef="#br0" timeOffset="390168.2177">23537 16266 996,'-2'0'168,"1"0"32,-2 0 31,1 0 24,2 0 14,0 0 8,0 0 9,0 0 4,0 0 9,3 0-112,3 0-36,8 0-21,7 0-20,10 0-15,10 0-8,11 0-5,7 0-5,12 2-6,0 0-9,-5 2-7,-10 3-13,-16 2-10,-14-2-12,-13 1-8,-8-1-3,-3-3 0,-2 0-3,-5-2 0,-1-1 2,-3 1-1,-3-1 6,-7 2 0,-1 5 4,-6 4 3,-5 0-1,0 10-4,-5 2 1,2 3-2,-2 1 4,3 0 1,0-5-6,2-1-2,6-5-1,3-4-3,6-5-5,9 0 0,2-3-15,5-1-49,0-1-56,1-1-106,3-2-202,-3 0-353,1 0 0,5 0 0</inkml:trace>
  <inkml:trace contextRef="#ctx0" brushRef="#br0" timeOffset="390552.9129">24230 16481 2024,'0'0'66,"0"0"31,0 0 23,0 5 23,-3 0 18,0 7 15,-7 3 12,-7 8 11,-7 2 9,-9 6-47,-6 3-5,-7 1-27,-3 1-23,0-7-20,3 2-16,7-7-15,15-4-9,6-8-10,12-4-22,6-5-45,9-2-71,4-2-146,4-14-524,1 10 0,9-1 0</inkml:trace>
  <inkml:trace contextRef="#ctx0" brushRef="#br0" timeOffset="390990.1375">24700 16181 2563,'-2'-2'82,"2"2"0,-1-2-1,1 1 9,0 1 10,4 3 14,2 6 13,2 9 4,1 7 2,0 13-74,-5 5-8,0 6 1,-3-3 2,-1 2-7,-1-4-10,1-3-14,0-8-12,0-8-38,-2-7-77,13-10-234,-8-5-335,5-6 0,6-11 0,10-12 0</inkml:trace>
  <inkml:trace contextRef="#ctx0" brushRef="#br0" timeOffset="392317.134">25144 16075 1702,'-3'0'95,"-2"0"11,-1 0 11,-1 2 11,-1 2 14,5 6 9,0 3 25,3 7 20,0 6 11,0 3-54,0 8-24,0 4-10,0 2-10,-1 2-10,1 0-14,0-6-7,1-7-22,5-4-15,5-13-6,9-7-10,7-5-4,10-9-2,11-8 4,5-7 2,-1-3 1,-3-3 18,-7-1 23,-19 5 32,-10 4 4,-9 3 2,-4 2 2,-4-1 3,-5 0-1,-5-4 1,-5-3 5,-10-5-7,1 1-12,0 1-29,3 3-6,5 6-4,5 6-1,6 4-5,2 5-2,1-2-6,3 3-5,1 0-12,-1 0-17,3 0-4,0 0-2,-3 3-2,3-3 1,0 0 1,0 1 1,-1-1 1,1 0 0,0 0 2,-2 0 1,2 0-3,0 0 0,0 0 1,0 0-1,0 0-2,0 0-2,-1 1 2,1-1-2,-2 2 0,-1-1-1,3 1 0,-3-2 0,3 1 3,0-1 2,0 0-1,0 0 2,0 0-5,0 0 1,0 0-1,0 0 1,0 0 0,0 0-1,0 0-2,0 0-2,0 0 3,0 0 1,0 0 2,0 0 1,0 1 0,0-1 0,0 0 0,0 0 1,0 0-1,0 0 0,0 0-1,0 0-2,0 0 1,0 0 1,0 0 1,0 0 0,0 0 4,0 0 2,0 0 1,0 0-2,0 0 0,0 0-1,0 0 0,0 0-2,0 0-1,0 0-4,0 0-5,0 0-3,0 0 2,0 0 4,0 0 0,0 0-1,0 0 1,0 0 1,0 0 0,0 0 3,0 0 1,0 0 1,0 0-2,0 0-3,0 0 0,0 0 4,0 0 0,0 0 0,0-1-2,0 0 0,0-2 0,0 0-1,0-1 0,0 0 0,0-1 1,0 2-6,0 1-3,0-2-18,0 1-39,0 2-54,0-2-95,0 3-124,0-4-182,0-10-409,0 10 0,0 1 0,0-7 0</inkml:trace>
  <inkml:trace contextRef="#ctx0" brushRef="#br0" timeOffset="401294.1366">19985 17350 1074,'0'0'61,"0"0"8,0 0 1,0 0 0,0 0-2,0 0 2,0 0 2,0 0 6,0 0 22,0 0 1,0 0 1,-1 0 7,-2-2 22,-2 1 20,-2-2 13,-7-1 14,1-3 6,-7 0 2,5-3-21,-4 3-49,6 0-14,2 3-14,1 3-24,0-1-17,-2 2-14,1 3-13,0 3-7,-2 3-7,-1 4 0,1 1-1,-2 2 4,2 0 0,2-1 0,0-4-1,6-1 4,2 0 2,3-6-1,0 1 3,0 1 8,3-2 5,7-1 3,8 2-2,6-1 0,6 1 2,3 0-4,-4 2-4,-4 1 1,-5 4-6,-5 0-6,-7 5-6,-1 0-3,-4 0 0,-3 2 0,0-1 2,0-2 7,-3-2 4,-4-2 3,-5 0 4,-9-3-2,-8-1 0,-4-3 2,-3-2-2,1-2 1,6-4-7,5 1-38,14-1-68,5 3-31,4-1-139,21-3-502,-9 3 0,5 1 0,8-3 0</inkml:trace>
  <inkml:trace contextRef="#ctx0" brushRef="#br0" timeOffset="401810.6797">20229 17511 1271,'0'0'100,"-1"0"27,-4 0 29,-6 0 37,-2 1 22,-4 0 14,-2 3 15,1 3 7,-2 3 5,5 1-82,3 2-8,4 3-26,1 4-25,3-2-34,2 1-22,2-3-11,7 0-12,4-2-5,1-4-1,9-6-7,2 0-2,1-8-5,-1-6-4,-1-4-5,-6-3-2,-2-4-2,-8 1-4,-1-2-1,-5 4-10,0 5-4,-2 5 0,4 4 2,-2 5-2,0 8 4,0 0-4,1 6-6,5 6-16,3-1-37,0 1-9,9 1 3,2-2-67,6-4-152,-4-5-331,-3-5 0,1-3 0,-3-6 0</inkml:trace>
  <inkml:trace contextRef="#ctx0" brushRef="#br0" timeOffset="402101.0855">20449 17319 1587,'1'-3'51,"-1"3"56,0 5 34,3 5 20,2 6 8,5 13 1,2 10 2,3 5 2,-4 5-1,-5-1-38,0 0-12,-6-4-56,0-2-51,1-8-82,4-6-126,-3-18-405,1 1 0,3-11 0,2-7 0</inkml:trace>
  <inkml:trace contextRef="#ctx0" brushRef="#br0" timeOffset="402497.7881">20593 17573 741,'4'0'112,"0"0"35,-1 1 39,4-1 8,5-1 7,2 1 3,4 0 1,5-1 1,-3-3 2,-3-1-84,-2-2-27,-9 0-37,-3 0-39,0 1-8,-6-4-7,-3-1-1,-2-1 8,-2 6 19,0-1 11,-4 3 10,1 6 8,3 3 13,1 5 5,4 6 2,2 6 1,3 5-2,4 2-12,0 2-36,5-4-37,4-1-26,3-4-31,6-9-102,13-7-179,0-4-221,-1-4 0,4-9 0,0-5 0</inkml:trace>
  <inkml:trace contextRef="#ctx0" brushRef="#br0" timeOffset="402908.4845">20933 17445 2682,'-15'2'99,"2"3"8,-7 4 4,2 1 0,9 2 2,5 5 2,4 0-1,0 0 0,4-2 5,5 1-85,3-3-13,0-3-7,8 1-4,-5-4 1,1-1-2,-3-2-1,3 3 0,-5-2-2,0 0-4,-3 2-2,0 3 1,-5 3 0,-2 3 2,-2 0 5,-4 2 7,-4 2 3,-3-1 3,-6-5 2,-5-4 1,-4-5 0,2-2-14,3-6-50,5-4-107,7-5-152,7 2-395,3-4 0,6 3 0</inkml:trace>
  <inkml:trace contextRef="#ctx0" brushRef="#br0" timeOffset="403566.7447">21556 17186 1265,'-3'0'98,"0"0"26,-4 0 29,-2 0 21,-2 2 16,0 2 15,0 4 13,-1 4 11,-5 8 15,0 4-61,-2 4-11,-3 7-18,5 4-25,3 2-19,5 2-13,6 3-18,6 2-11,6-1-10,5-1-18,3-1-16,3-6-30,1-5-66,5-8-162,-2-18-506,0-1 0,3-7 0,3-9 0</inkml:trace>
  <inkml:trace contextRef="#ctx0" brushRef="#br0" timeOffset="404008.5527">21748 17536 1338,'-2'0'151,"2"0"27,-1 0 16,1-2 5,0-1 3,0-1 2,0 0 1,1 0 3,2-2 3,6 1-116,3 0-32,4 1-26,4 2-15,1-2-5,0 4-1,-1 0-3,-2 4 0,-3 2-2,-2 6-4,-3 9 1,-9 4-2,1 2 4,-5 5 3,-4-2 6,-2 4 0,-4-5 2,-4-1 1,-2-3 0,3-5 2,-1-7-5,4-7-39,0-6-117,10-14-180,3-8-301,3-7 0,10-8 0,10-5 0</inkml:trace>
  <inkml:trace contextRef="#ctx0" brushRef="#br0" timeOffset="404255.9719">22077 17498 1882,'-14'0'134,"-4"4"24,-5 5 21,-4 3 6,8 5 2,7 8 1,3 5 1,6 3 3,5-3 0,8 2-102,2-6-38,3-1-29,9-5-61,6-11-126,7-6-171,-3-6-287,-1-1 0,-4-10 0,-3 0 0</inkml:trace>
  <inkml:trace contextRef="#ctx0" brushRef="#br0" timeOffset="404477.9173">22239 17695 1821,'3'0'56,"3"8"5,2 1 3,-2 9 5,-3 4 11,-3 9 16,-6 2 8,-5 2 5,-8 4 2,-2-3-42,-5 0-109,11-8-188,-1-3-246,7-8 0,7-12 0,14-12 0</inkml:trace>
  <inkml:trace contextRef="#ctx0" brushRef="#br0" timeOffset="404927.5402">22522 17658 1703,'-3'0'79,"-3"3"26,3 5 26,-1 5 16,4 3 7,2 8 3,6 3 2,1-2 0,2-4 9,5-3-33,5-7-30,-1-6-22,3-7-26,-1-6-18,2-6-14,-2-5-3,-8-5 1,-1 2 5,-7 2-3,-5 4-9,-1 7 2,0 5-2,0 8 1,0 10 3,0 5 8,2 12 2,3 8-3,1 3-3,1 4 0,0-3 8,-2 0 4,-1-4 22,-14-4 28,-9-2 9,-14-2 2,-16-2-1,-16-3-3,-7-4-36,4-7-61,14-9-95,19-12-120,26-17-106,20-18-420,21-4 0,16-13 0,6-3 0</inkml:trace>
  <inkml:trace contextRef="#ctx0" brushRef="#br0" timeOffset="405270.9245">22861 17362 2030,'0'-7'138,"0"0"0,2 1 23,-2 2 16,1 2 9,9 8 2,4 4 2,9 3 0,5 9 4,8 4-124,11 3-9,9 8 3,-2 7-24,-2 5-11,-14 7-1,-18 7 24,-20 4 21,-23-1 11,-16 1 2,-11-3 0,-4-4-4,-3-6-21,13-11-25,14-11-61,17-13-178,14-26-640,11-2 0,12-17 0,6-6 0</inkml:trace>
  <inkml:trace contextRef="#ctx0" brushRef="#br0" timeOffset="405651.9847">23725 17619 2008,'-3'-3'120,"3"3"10,0 0 10,0 0 2,3 3 5,6 1 16,8 1 6,8 1 4,11 1 1,11-4-116,4-2-36,6-1-146,21-7-540,-31 7 0,-16-2 0,-11 2 0</inkml:trace>
  <inkml:trace contextRef="#ctx0" brushRef="#br0" timeOffset="405878.6405">23684 17810 2933,'0'1'29,"10"0"5,4 4 1,16 2 2,20-1-17,13-3-60,13 0-94,9-8-132,-2 1-263,-9-4 0,-11-1 0,-10-6 0</inkml:trace>
  <inkml:trace contextRef="#ctx0" brushRef="#br0" timeOffset="411554.8541">24852 17396 2323,'0'0'107,"0"0"32,0 0 25,0 0 33,0 0 32,0 0 17,0 0 10,0 0 7,0 0 6,3 0-68,4-2-29,4-1-29,7 0-26,7-3-33,4 3-34,3-2-16,2 4-12,0 0-17,-9 1-12,-3 2-8,-8 3-3,-11 3 0,-3 4 1,-12 7 5,-9-1 0,-7 3 4,-6 3-3,1-3 11,8 0 6,9-3-2,9-5 8,7-6 4,7-5-1,7-2-2,4 0 1,5 0-4,6-2-4,-4 2-9,-1 0-7,-3 0-3,-6 2-10,-6 5-6,-4 3 0,-4 1-2,1 4 3,-7-1 5,-4 4 7,-6-3 10,-9 2 8,-4-3 11,-9-3-2,4-7 0,2 0-7,2-8-73,7-4-71,11-4-97,11-6-122,9-27-445,13 21 0,15 2 0,12 0 0</inkml:trace>
  <inkml:trace contextRef="#ctx0" brushRef="#br0" timeOffset="411946.039">25467 17358 1527,'-6'4'166,"-6"6"35,-3 2 43,0 8 27,0-2 20,2 5 22,4 5 10,7-2 5,1 2 3,5-1-116,8-3-42,2-5-33,5-7-39,7-6-26,0-6-22,5-8-21,-1-4-21,-7-5-11,-7 0-7,-8-8-5,-8-2-5,-11-1 2,-8 4-8,-4 1-7,1 7-14,2 6-38,2 8-32,10 2-57,5 5-95,27-3-536,-18 7 0,2-6 0,5 5 0</inkml:trace>
  <inkml:trace contextRef="#ctx0" brushRef="#br0" timeOffset="412187.9477">25660 17537 952,'2'12'104,"-1"7"20,-1 3 20,-1 4 2,-5-1 3,-7 0-12,-3-1-65,2-11-150,1 2-272,1-9 0,7-4 0</inkml:trace>
  <inkml:trace contextRef="#ctx0" brushRef="#br0" timeOffset="413310.0927">25977 17340 2247,'-10'7'135,"-1"2"16,-1 8 7,-1 4 9,8 3 9,2-2 10,3 3 8,2-4 12,4-2 9,4-1-97,4-5-34,5-5-10,4-3-6,3-5-6,-2 0-11,-2-4-13,-3-5-19,-6-7-30,-4-5-21,-7-5-14,-1-7-1,-4 1-5,-3-4 0,-5 4-1,-1 7 3,-1 5 4,-2 8 13,4 6 17,2 4 13,2 2 9,4 0 18,1 0 40,2 0 32,2-2 6,-2 2 0,6-4 0,10 2 0,11 1 1,9-1 1,9 5-2,-4 3-14,-6 5-43,-13 3-34,-11 4-5,-8 2 1,-3 3 0,-5 2 0,2 2 0,0 2-1,0-2-1,0 0 5,6-4 5,6-3 8,6-8 3,4 0 1,6-10-2,8 0-2,0-6-6,-2-4-9,-4-8-6,-10-6-7,-9-5-13,-8-7-13,-11-2-9,-10-3-2,-3 4-2,2 4-2,1 5 3,6 12 8,7 4 11,5 5 7,2 2 9,1-1 5,4-1 5,7 0-2,8-2 2,10 0 0,9 3 7,2 1-2,2 2-6,-9-1-4,-9 5 1,-8 4 3,-9 5 1,-3 7 3,-4 3 3,0 4 3,0 1-3,0 2 12,6-1 12,7 0 13,6-4 9,11 0 6,9-4 3,2-3 5,6-5-2,-2-4 1,1-5 2,2-3-9,-4-7-10,-8-3-9,-7-2-9,-10-6-8,-12-7-4,-6 1-6,-10-4-2,-14-2-1,-8 2-4,-2 0-1,-11 9 0,8 6-2,4 9-4,7-1 0,5 5-4,8 2-1,3-2 3,8-2-7,1 2-36,0 0-92,0 0-175,16-5-726,-10 4 0,9-2 0,15-2 0</inkml:trace>
  <inkml:trace contextRef="#ctx0" brushRef="#br0" timeOffset="414054.3657">27425 17166 1034,'-3'0'35,"-3"0"9,0 0 5,-2 0 9,1 0 29,4 0 62,3 3 51,0-3 37,0 2 25,0 0-17,0-1 5,0-1 1,0-1 5,0 1 5,0 0-21,3 0-56,1 0-48,2 0-36,7 0-24,5 0-12,4 0-11,-1 0-9,3 1-7,-1 2-15,-6 3-7,-1 5-8,-1 1 0,-6 6 0,-3 4-1,-3 1 1,-1 5 2,-4 1-1,-2-5 0,-1 2 2,-4-3 5,-3 0 9,-9-8 1,-4 5 2,-8-3-2,-2-1 0,-1-4-5,2-1 1,4-7-14,6-1-33,8-6-37,2-2-65,11-4-119,8-1-182,1-2-321,7 0 0,4-3 0,10-3 0</inkml:trace>
  <inkml:trace contextRef="#ctx0" brushRef="#br0" timeOffset="414356.4493">27719 17120 1572,'-11'0'154,"-5"3"27,-6 5 30,-8 1 23,3 5 15,0 9 10,6 5 15,12 2 7,3 4 3,7 1-102,7 1-47,4-2-27,8-4-26,5-4-20,5-7-16,3-6-8,-1-9-28,1-1-87,-1-7-180,-4-17-548,-4 7 0,-4-5 0,-3-6 0</inkml:trace>
  <inkml:trace contextRef="#ctx0" brushRef="#br0" timeOffset="414874.2753">28239 16768 1442,'0'-2'73,"0"2"23,0 0 40,0 0 30,0 4 36,0 5 34,0 3 19,2 11 16,5 6 14,-1 14-62,5 7 4,2 10-19,2 4-36,-2-1-29,-3-3-35,-5-9-35,-4-10-29,1-6-49,-4-12-68,1-8-161,1-15-575,-4-1 0,0-13 0,-3-10 0</inkml:trace>
  <inkml:trace contextRef="#ctx0" brushRef="#br0" timeOffset="415104.2026">28119 17089 2333,'0'0'171,"0"0"13,0-1 14,3 1 9,7-2 8,7 1 1,13 1 1,12 0-1,11 0-19,6 0-195,2-3-222,-6-11-567,-16 13 0,-14-4 0,-13 2 0</inkml:trace>
  <inkml:trace contextRef="#ctx0" brushRef="#br0" timeOffset="415893.0881">29312 16786 2058,'0'0'141,"0"0"4,-7 0 18,-4 0 14,-7 1 13,-3 6 6,-6 0 5,0 4 4,1 3 2,-1 0-118,2-5-5,0 3 11,-2-7-8,-1-2-6,4-1-11,4-2 2,8 0-3,9 0-3,2 0-4,2 0 0,-1 1-8,6 0-15,0 2-9,0 4-8,5-1-1,-5 3-8,-3 1-3,-2 0 1,-1 4 4,0-5-8,0 1-3,0 0-1,0-1 2,2-1 0,1-1 1,2 0-1,5-2 1,2 2 1,6-3-2,2 2 2,2-1 1,2-2-3,6 3-2,2 2 0,-5 1-9,-2 5 3,-6-1-6,-6 4-1,-5 2-3,-5 0 0,-2-1-1,-2 3 3,-7-1 2,-8-4 2,-6 2 8,-12 0-1,-7-3 6,-1-5 0,2-4 1,5-6-6,8-2-57,12-10-88,9-6-129,9-7-150,7-4-345,13-6 0,13 3 0,18-5 0</inkml:trace>
  <inkml:trace contextRef="#ctx0" brushRef="#br0" timeOffset="417480.2497">29584 16889 1962,'0'0'90,"-1"0"43,-6 3 24,-1 3 14,-1 8 14,-6 6 6,4 6 5,8 8 4,-3-1 5,6 1-49,6-7-24,0 0-22,4-9-14,6-7-12,5-4-12,-3-7-6,6-7-5,-3-8-7,-4-6-7,-8-8-9,-5-3-14,-5-6-22,-8 1-11,-6 2-4,0 5-4,3 8-5,1 5-4,5 9-3,6 7-3,0-2 8,6-2 5,5 2 5,4-2-2,12-1-1,9-2-2,0 4-2,-3-3-3,-3 6-1,-8 0 5,-6 1-9,-2 1-4,-3 4-3,-1 0 3,-6 5 6,-1 2 11,-3 3 14,0 2 14,0 2 8,-3 0 9,3 1 17,-3 4 23,3 0 12,6 2 5,4 2-2,4 0-3,3-4-6,1 2-3,4-8-3,-2-4-3,-2-4-14,3-7-24,1-5-11,-2-4-7,-3-8-1,-5-3-1,-9-10-3,-2-2-3,-5-5 0,-8-3-4,-8 2 1,3 3 4,-5 3-1,6 5 2,2 9-2,8 3 0,1 4 0,4 4 6,1 2 2,0-1-2,0-2 0,4-2-3,8 1 0,11-5-1,9-1 2,8 3-3,5 1 1,-7 4-5,-5 2-3,-6 4 1,-6 5 0,-7 2-1,-5 2 3,1 7 1,-2 4-1,1-1 5,-2 7-1,1-2 4,-2 6 11,0-1 5,-3 1 0,3 1 1,0-2 1,0-3 2,3-7 1,3-4-1,3-9 1,5-5-4,3-5-9,4-10-4,1-6-2,2-10-3,-9-6-4,-10-7-1,-8 1 0,-12 0-3,-11 5-3,-1 3-2,-3 9 1,-6 6 0,7 7-1,7 5 4,-1 2 7,11 3 0,6-2-2,-3-4 1,6 0 1,-1-2 2,5-4-2,8 0 0,11 0 1,7 0-2,9 5-4,-1 2-3,2 2 0,-7 6 1,-4 2 0,-6 5-1,-7 0 3,-2 4 0,-4 0-1,1 1 2,2 5-1,-5 1 0,1 2 2,-3 2 3,-3 4 0,2 0 5,1 0-1,1 0 2,8 0 0,2-5 4,4-5 6,10-6 6,9-6 2,6-7-3,5-3 2,-4-8-2,-5 1 5,-9-9 7,-15-4 3,-12-6 2,-12-2-1,-11-5-5,-15 0-5,-6 0 2,-9 2-3,-7 5-1,3 7-5,5 5-8,6 7-6,7 5-5,8 2-7,10 2-3,4 1-3,4 0-6,4 1-16,0 2-24,0 0-64,0 2-105,10 2-230,-2 0-523,8-6 0,7 1 0</inkml:trace>
  <inkml:trace contextRef="#ctx0" brushRef="#br0" timeOffset="418496.863">31506 16723 1523,'0'0'32,"0"0"41,-1 1 34,-2 1 32,0 3 23,-1 2 29,0 6 14,3 4 6,-1 1 17,2 8-16,0 3-6,0 2-35,0 5-31,5 0-29,4-5-13,3-2-11,10-11-2,8-4 0,7-10-11,2-4-2,6-7-1,-3-10-4,1-7 1,-8-6-4,-9-8-7,-11 0-18,-3-5-9,-9 6-3,-2 5-10,-1 13-8,0 5-3,0 10-2,-1 3-2,-1 3 6,-2 5 4,3 5 11,-1 3 5,2 7 4,0 7 12,3 2 5,1 8 2,2 4-2,2 6 2,3 2-7,2 1-2,2 2-11,-3-1-6,-1-4-4,-5-8 1,-3-3 16,-2-11 18,-1-1 14,0-6 12,0-1 16,-1-7 42,-2-2 39,-5 1 14,-6-5 12,-5-1 14,-8 0 11,-8-3 17,-4-2-13,-15 0-15,-11 0-15,-8 0-45,-6 0-39,-2-1-17,7 0-16,14-1-22,15 1-27,17-1-38,14 2 0,8-2 0,6 2 0,0-1 0,0-1 0,0 0 0,0-1 0,0 1 0,0 0 0,0 1 0,0-1 0,0 2 0,0-2 0,0 2 0,0 0 0,0 0 0,0 0 0,0 0 0,0 0 0,0 0 0,0 0 0,1 0 0,-1 0-56,3 0-153,0 0-61,0-3-103,-1 3-121,4-7-191,-4-1-535,-1-6 0,-1-8 0,-8-6 0</inkml:trace>
  <inkml:trace contextRef="#ctx0" brushRef="#br0" timeOffset="548470.2814">3617 12976 481,'-6'0'54,"0"0"40,-7 0 41,0 0 53,0 0 41,4 0 31,1 0 20,4 0 13,2 2 6,-1-2-33,3 0-27,0 0-36,0 0-33,3 2-35,11 0-33,13-1-12,14-1-9,21-1-2,16-5 3,9-4 6,5-2 18,6-5 10,-5 1-1,-6 2-11,-4 3-8,-1 2-18,0 1-11,1 8-10,2-4-7,6 2-6,0 2-9,3-2-13,1-3-7,-1 0-4,6-4-1,-7 1 1,-4 2 0,-14 3-1,-12 1-1,-13 3-2,-8 3-2,-6 2 2,-1 0 0,0 3 0,0 1-4,-2 0 1,-1-5 3,-2 0-2,-1-3 0,-2-2-1,-3 5 2,0-3-4,2 4 1,2 2-1,2 1 3,7 0 2,9 0-4,2 2 2,10-2 1,2-2 1,3-2-3,-1 2 3,3-3-1,-5-1 1,-2 2-3,1 1-1,-3-2-1,2 0 2,5-1-1,5 1 4,6-3-3,3 1 0,4-2 0,2 0 0,-6 0 1,-3-2-2,-4 2 2,-2 0-2,4 0 1,-1 0-1,6 0 2,5 0-1,2 0 1,-1 0-1,-3 0 2,1 0 1,-7 0 0,0 0-3,-2 0 0,0 0 0,-1 0 0,0 0 3,-1 0-4,-1 2 4,-1 1 0,-3 2 0,0-1 0,-3 3 3,-1-2 0,-1 1 0,2 0 0,4-1 0,2-1 4,3-1-4,1-2 2,2 1-3,-5-2 4,-3 0-4,0 0 1,-6-2 4,2 2-3,-8 0-1,-1 0 0,1 0 0,2 0-1,-1 0 1,3 2-2,5-2 2,4 2-2,0-2-5,-2 0 2,-2 0 0,-2 0 1,3 0-1,1 0 2,5 0 0,4 0 0,4 0-1,3-2 3,7-1 2,2-1-1,0-3 2,2-1-1,0-2 0,1-1-3,1 0 0,1 0-1,0-1 0,-3 0-1,-3 0 0,-8 2-1,-3-5-2,-7 5-1,-4-1 0,-2 1 2,-1-2 0,-4 3 0,2 1 1,-4-2-3,1 0 1,0 1 0,-3-1-1,-2-1 2,-2 3-1,1 0 0,-3-1-3,1 3-2,-2 2 2,3-1 3,-1 0-3,-6 0 1,0-2 2,-6 5-2,-2 0-2,3 2 2,-2 0 1,-2 0 1,3 0-1,0 0-2,-1 0 0,-2 0 1,2 0-2,0 0 1,2 0 2,-3 0-2,5 0 3,-3 0-2,4 0 1,0-2 0,4 2-2,3 0 3,2 0-1,3 0 2,5 0-1,-2 0 1,6 0 0,2 0 8,-5 0 8,-2 0 9,-1 0 9,-7 0 2,0 0 1,-6 2-1,6-1 2,-2 2 0,9 0-1,1 3-7,8-1-7,2-4-12,-2 1-6,-3-2-4,-6 0-1,-7 0-2,-11 0 1,1 0 0,-12 0-5,-5 0-36,-6 0-90,-9 0-124,-6 2-135,-3-4-656,-15 8 0,-19-1 0,-17-4 0</inkml:trace>
  <inkml:trace contextRef="#ctx0" brushRef="#br0" timeOffset="549891.0429">3285 13925 1226,'0'0'36,"0"0"0,0 0 6,0 0 27,0 0 24,0 0 26,0 1 23,0-1 17,0 0 16,1 0-24,2 0 6,6 0 12,2 0 9,2 0-8,7-1-15,4-4-16,6-3-10,6-4-6,10-3 1,9-4 4,14-6 0,8-4 0,7 0-12,-1-4-11,-8 4-6,-13 4-4,-14 4-9,-18 6-10,-6 3-16,-9 5-14,3 0-7,4-1-8,6-1-4,7-5-6,5 1-5,-5 0 3,-2-1-6,-9 5 2,-10 1-2,-4 5-1,-4-1 4,-6 2-2,1-1 3,-1 3 7,0 0 11,0 0-3,0 0 8,0 0-4,0 0 0,0-3 0,0 3-6,0 0-1,0 0-7,0 0-6,0 0-13,0 0-4,0 0-12,0 0-2,0 0-26,0 0-79,0 0-147,4-6-691,-9 6 0,-8-5 0,-12 0 0</inkml:trace>
  <inkml:trace contextRef="#ctx0" brushRef="#br0" timeOffset="564630.5089">3477 13450 293,'-3'-5'48,"2"-1"12,-1 0 10,-1 1 19,2 2 21,1 1 17,-2 2 8,1 0 9,1 0 5,-2-1-32,2 1-3,0 0-2,0 0 2,0 0 5,-1 0-7,1 0-10,-2 0-3,-1 0-7,0 0-4,0-1-1,0 1-5,0-2-1,-1 1-9,-1 1-21,1 0-15,-1 0-5,2 0-5,-3 0-2,2-2 0,-2 2-4,-1 0 0,1 0-6,0 0 0,1 0 7,-3 0 2,-1 0-3,-2 0 4,1 0 0,2 0 0,2 0 0,1 2-2,-2-2-2,3 0-5,1 1-8,-3 2-2,-1 0 0,-1 2-1,0 1 1,-4-2 0,3 1 0,0 0 0,3-4 0,-3 3 0,2 0 1,2-1 0,-1 2-2,0-3-1,0 3-1,3 0-2,-3-1 0,1 1 0,1 0 0,-1 1 0,2-4-1,3 2-1,-3-1 2,3 0-1,0 0 1,-3 3 0,0-1 0,-1 1-1,1-3 1,0 2 0,0-2 1,3 1 0,0-3 1,-2 3-1,2-1 0,-3 0 1,2 0-1,-1 1 0,1 3 2,-3-3-2,1 1 1,2 1-1,-3-2 0,2 3 1,1-2 0,1-4 0,0 5 1,0-3 0,-3 3-1,3 2 2,-2 2 0,-1 0 3,0-1 1,0 2-3,1-2 2,1 0 1,-1 2 1,2-2 1,0 0 0,0 1 1,0-3-1,0 2-1,0 2 0,0-2 1,0 3 2,0-2-3,0 0-3,0 2 2,0-3 0,0-2-2,0 2 0,3 0 2,0-2 2,4 3 0,-1-1 0,1-1 0,1 1 2,-1 2-1,1-2-2,-1 3 2,-1-1 0,2-1-1,1 0-4,0-1 2,0-3-1,-2 2 5,3-2 0,0-1 1,-1 0 2,0 0-2,3 0 1,0 3 0,0-2 0,2 2-1,-2-1-1,6-1-2,-2 0 1,-2 2-1,4-3 1,-1-1 2,-1 0-1,1-1 2,-1-1-2,1 0-1,1-2 1,1 0-1,1 0 1,1 0-2,3 0 0,-1 0-1,2 0-1,-2 0-2,1 0 1,-6 0 2,3 0-2,0 0 0,-1 0-3,1 0 0,1 0 0,2 0 1,-1 0-1,1 0 0,0-2 0,1 1-2,-2-2 1,-3 0-2,-1 1 2,-2-1 0,-2 0-2,2 2-2,-1-2 1,2-2-2,0 2 2,5-4-1,-2-2 2,0 1 1,0 1-3,0 0 0,-4 0 1,4 2 1,-6-2 0,3 2 1,-2 1 1,-2-2 0,2 3-2,-5-4 1,3 0 2,-1-2 1,-1 0-1,1-4 0,1 3-1,1-2 0,0-4-1,0 4 0,-3-2 1,0 0-2,-3 2 1,-1 0 0,1 0-3,0-3 2,-3-2-1,3-4-2,3-3 0,1-4-2,0-4 0,1 0 2,-1 0 1,-7 6 1,-2 2-2,-1 8 3,-1-1 1,-2 3 3,-2-1 2,-2-2 1,-2 0 2,-8-4 0,-5-2 1,-2 0 2,-2 0 9,-4 3 6,4 5 4,1 1 6,-1 2 7,-1 2 2,0 3-4,-3 2 1,-2 0-2,-2 3-4,-4 2-1,0-2-9,-1 2-2,-1 0-5,1 0-8,1 3 0,2 0 6,-2 2-3,4-1 0,0 4-1,3-2-3,4-2 2,3 3-3,4-2-2,4-1-2,-1 4-1,2-5-6,5 4 2,-5 0 0,-2 0-1,4 1 1,-3-2-3,3 2 1,1-4 2,0 0 1,3 0-2,-3 3 2,0-2-2,3 0 0,-2-1 0,-1 1-2,2-1 1,2 0 2,2-1-3,3-2 1,-3 0 0,3 1 0,0-2 2,3 0-4,-6 0-4,3 1-8,0-2-41,0 2-25,0 1-53,0 0-75,0 1-147,6-1-403,-4 8 0,4-2 0,3-2 0</inkml:trace>
  <inkml:trace contextRef="#ctx0" brushRef="#br0" timeOffset="739282.5061">30519 12027 1993,'0'-4'138,"0"0"35,0-2 20,0 1 10,0 1 2,0 3 5,0 2 24,3 5 26,6 9 19,6 10-79,9 10-26,14 9-28,10 4-14,11 5-2,2-4 0,1-2-4,-6-5-23,-12-7-27,-13-6-27,-11-6-21,-13-3-43,-4-6-80,-3-2-59,-4-4-100,2-4-161,4-6-434,-8 2 0,-2-2 0,2-6 0</inkml:trace>
  <inkml:trace contextRef="#ctx0" brushRef="#br0" timeOffset="739687.4336">30855 11922 860,'0'0'42,"-2"0"36,-1 1 52,-9 8 50,-9 6 34,-6 6 39,-12 12 31,-11 12 9,-10 10 7,-6 9-27,-5 7-11,2 3-36,7-4-52,11-4-50,15-8-47,10-12-60,13-12-61,8-15-137,5-12-113,17-14-359,-1-3 0,13-12 0,11-6 0</inkml:trace>
  <inkml:trace contextRef="#ctx0" brushRef="#br0" timeOffset="740312.9744">31219 11935 1134,'-1'0'124,"1"0"41,0 0 36,0 0 27,-2 0 19,2 0 13,0 0 17,0 0 14,-2 0 14,4 0-66,-2 0-33,0 0-13,3 0-9,9 2-10,9 5-9,12 3-16,12 4-13,9 2-12,5 4-14,-11-3-18,-9-1-10,-12-6-28,-18-2-23,-6 1-16,-6-2-8,-6 2 3,-10 4-4,-5 1-2,-8 1 1,-1 2 2,-5 2 2,2-1 1,-4 7-5,-4 4 0,-4 1 2,-2 3-3,-4 0 1,3-3-19,7-3-24,11-7-22,11-5-72,14-7-148,11-5-139,12-11-446,12 2 0,9-5 0,17-3 0</inkml:trace>
  <inkml:trace contextRef="#ctx0" brushRef="#br0" timeOffset="740618.4164">31642 12289 2168,'1'0'115,"1"0"20,0 0 13,-2 0 4,2 0 20,-4 4 12,-9 4 5,-10 11 2,-7 4 2,-17 8-83,-7 1-31,-1 0-18,6-6-14,11-5-3,11-2-20,7-7-18,13-7-33,2 2-61,3-5-156,23-8-487,-19 3 0,4 0 0,8-9 0</inkml:trace>
  <inkml:trace contextRef="#ctx0" brushRef="#br0" timeOffset="741143.4596">32195 11946 1514,'-7'4'108,"-8"7"36,-6 7 23,-9 7 20,1 3 8,2 9 14,6-1 15,11 0 16,8-5 23,14-7-45,9-7-6,15-5-9,8-7-13,13-5-10,6-9-6,-1-7-3,-10-2 4,-8-8-6,-12-6-13,-13-4-30,-14-6-25,-7-2-25,-7-2-8,-9 6-10,-1 5-2,-1 9-12,-4 7-20,2 11-10,-1 4-8,-3 4-7,1 4-22,-4 2-45,4 2-62,-1 3-70,5 3-90,7-4-191,2-21-414,2 17 0,1 0 0,0 4 0</inkml:trace>
  <inkml:trace contextRef="#ctx0" brushRef="#br0" timeOffset="742119.918">30515 13146 2260,'0'-1'92,"1"-1"10,1 1 5,-1 1 5,-1-2 1,0 2 6,0 0 43,0 5 22,0 4 27,0 9-66,3 8-16,-3 8-6,0 3-6,0-1-1,4-5 6,6-6 6,5-8-32,10-11-18,12-3-24,9-12-5,13-8-4,4-11-4,6-7 2,-10-8 1,-10 1-6,-20 5 9,-15 8-1,-10 7-3,-5 6-5,-2 11 0,1 2 1,1 6 1,-1 4-2,1 10 1,-1 5 2,2 11-19,2 9-7,1 8 1,3 5 0,4 6 2,5-1 2,-3 3 6,-4-5 6,-7-4 3,-10-5 6,-12-3 2,-6-8 2,-9-4-3,-9-7 5,-5-5-4,-4-8-1,-3-7-8,3-4-7,0-6-23,8-6-28,10-4-31,8-3-38,11 1-74,11 1-105,8-3-127,19-6-560,7 6 0,14-6 0,17-12 0</inkml:trace>
  <inkml:trace contextRef="#ctx0" brushRef="#br0" timeOffset="742571.2812">31293 13038 1944,'-8'0'102,"-4"0"18,0 0 14,0 0 10,8 0 18,1 0 20,4 0 14,8 3 17,9 2 11,9 0-63,14 3-19,16 0-13,5 0-7,-2 1-8,-4 3-17,-17-4-28,-14-1-6,-13 1-7,-10-1-6,-8 0-6,-3 2-8,-5 3-5,-2-1-5,-10 3-4,-4 3-1,-6 0 8,-2 4-7,-3 1-11,-5 5-15,-2-1-45,0 3-43,1-2-52,11-5-62,13-5-110,14-11-455,9-3 0,21-5 0</inkml:trace>
  <inkml:trace contextRef="#ctx0" brushRef="#br0" timeOffset="742844.2956">31718 13348 1955,'2'-1'113,"-2"-2"20,1 2 6,-1-1 32,0 4 19,-9 5 5,-4 7 5,-11 2 2,-6 8 0,-5 5-96,2-3-15,3-2-20,3-2-23,13-2-96,7-11-105,10-3-156,9-4-352,18-2 0,9-5 0,14-6 0</inkml:trace>
  <inkml:trace contextRef="#ctx0" brushRef="#br0" timeOffset="743266.1871">32233 13119 1720,'-3'0'129,"-9"4"32,-6 5 23,-12 6 16,-12 3 19,-2 8 7,-1 6 4,6 0 5,12 3 6,19-4-58,11-2-35,20-7-18,19-10-14,18-5-12,15-2-18,8-12-2,3-4-1,-17-3 4,-19-4 8,-22-2-9,-18-4-22,-24-3-10,-16-5-11,-11-3-5,-13-1 0,-8 2-5,-1 5-6,7 11-9,7 7-13,8 7-11,8 4-30,4 6-80,7 1-97,8 1-218,-2 3-422,7 2 0,6-4 0</inkml:trace>
  <inkml:trace contextRef="#ctx0" brushRef="#br0" timeOffset="932118.6512">26683 11904 1090,'0'0'64,"-3"0"36,0 0 29,0 0 22,3 0 12,0 0 14,0 0 16,0 0 5,0 0 4,0-3-20,0-2-29,0-2-23,0 3-21,0-1-20,0 1-8,0 3-14,0-1-13,3 2 9,-3-1 6,9 2 1,-1 2-9,5 3-11,-2 1 0,1 8 0,-5 6-1,-5 4 2,-1 0-1,-1-2-15,0 0-11,0-7-3,2-3 1,1-5 11,3-2 5,3-2 3,1 0 8,1-1 14,2-2 16,-2-1 9,1 0 8,3-4 4,-1-2 1,2-1-9,-2 1-5,-4-1-3,-4 1-2,-3 5-16,-3 1-13,0-2 0,4-3 2,2-2-8,4-11 1,8-10-7,9-16-4,14-15-4,15-19-12,20-16 3,19-16-1,18-8-8,13 1-8,-1 8 3,-6 16-2,-18 19-1,-20 18-3,-18 11 0,-19 13 4,-7 7-4,-12 6-3,-3 2-2,-7 5-1,-6 2-3,-4 3-1,-5 3 1,1 3-1,-1 1-10,0 0-19,0 0-26,0 0-31,0 0-19,0 0-38,0 1-55,0 6-88,2-1-161,-2-8-379,0 20 0,0 3 0,3-3 0</inkml:trace>
  <inkml:trace contextRef="#ctx0" brushRef="#br0" timeOffset="934762.6955">26680 11726 1284,'-3'0'54,"0"0"8,3 0 10,-3-1 6,3-2 10,0 3 27,0-3 25,0 0 26,0-3 21,0 3-28,0-4 3,0 0 9,0 3 1,0 2-1,0-1-10,0 2-27,0 1-29,3 0-22,-3 1-15,6 5-7,3 14-14,5 12-18,-1 8-9,2 8-6,-3 7-1,-1-5 0,1-4 6,-1-6-5,-4-11-1,3-11 3,0-10 2,0-11 1,4-11 3,11-10 14,11-18 16,18-9 12,20-16 4,18-12 10,12-13 18,21-11 20,9-7 7,15-5 3,12-6-3,6 2-14,-5 6-12,-7 7-12,-21 15-4,-27 19-11,-29 17-27,-31 20-24,-23 16-9,-16 13-10,-10 4-18,1 7-16,1-2-20,0 0-12,1-1-29,-1 1-31,0-2-27,2 2-59,1 4-88,-2 3-124,-1-7-348,-6 23 0,-9 10 0,-11 3 0</inkml:trace>
  <inkml:trace contextRef="#ctx0" brushRef="#br0" timeOffset="935560.8859">26871 13678 1008,'0'-1'101,"0"1"2,0 0 33,0 1 39,0 3 28,0 6 22,0 5 14,5 8 19,4 6 7,1 8-81,7-2-13,4 0 3,6-6-21,11-10-12,11-16 3,16-23 3,24-29 7,28-37 16,32-30 16,30-30 29,16-8 14,-6 4 6,-14 21-11,-37 30-37,-36 29-62,-32 33-71,-25 23-92,-15 14-112,-6 14-114,-6 3-142,5 1-126,-10-11-311,-6 20 0,-14 7 0,-19 9 0</inkml:trace>
  <inkml:trace contextRef="#ctx0" brushRef="#br0" timeOffset="936160.9608">26023 15025 1235,'-3'5'69,"1"2"16,1 3 11,-1 1 31,2 4 43,3 2 21,-1 2 19,4 4 18,1 2 13,5-2-40,-1-2-11,5-3-1,-2-5 1,4-4-12,0-6-21,3-6-7,11-10-1,14-23-1,20-20 6,28-31 6,29-32-2,31-31-6,28-14 10,13-2-8,-7 13-20,-22 26-18,-39 36-60,-45 35-41,-44 33-65,-22 20-81,-16 15-85,-3 11-124,0-5-136,3-7-374,2 11 0,-2-1 0,-5 2 0</inkml:trace>
  <inkml:trace contextRef="#ctx0" brushRef="#br0" timeOffset="936647.4407">26108 16133 1765,'-1'3'108,"1"1"39,0 0 31,-2 4 15,4 2 20,-2 7 13,0 5 18,0 2 22,3 5 6,-3-2-81,6-1-10,9-11-26,12-12-20,17-20-2,25-25-9,29-30-2,31-30-6,23-30-8,32-18 16,10-5 5,1 8-6,-23 23-13,-24 30-23,-39 32-64,-28 28-79,-29 22-98,-12 16-165,1 5-218,-14 9-344,-3-3 0,3-2 0,-4 4 0</inkml:trace>
  <inkml:trace contextRef="#ctx0" brushRef="#br0" timeOffset="937654.1963">28564 16119 940,'-3'17'180,"0"2"49,-1 0 27,-2 1 11,10-8 21,-10-7 49,3 6 28,2 0 13,-4 4 6,2 3-102,0 2-74,0 1-49,3 3-21,0-1-14,3 1-15,5-2-41,5-6-4,8-8 4,17-9 6,15-20 8,20-20 18,27-20 18,23-24 16,29-24 64,19-11 58,4-7 28,-8 9-9,-21 17-18,-39 18-9,-35 23 10,-36 22-10,-22 20-19,-11 3-22,-4 11-61,-2-1-64,3 4-35,3-2-15,-3 2 1,0 1-4,0 0-19,0 0-10,0 0 0,0 0 0,0 0 0,0 0 0,0 0 0,0 0 0,0 0 0,0 0 0,0 0 0,0 0 0,0 0 0,0 0 0,0 0 0,0 0 0,0 0 0,0-1 0,0 1 0,-2 0 0,2 0 0,0-2 0,-1 2 0,1 0 0,0 0 0,0 0 0,-2 0 0,2 0 0,0 0 0,0 0 0,0 0 0,0 0 0,0 0 0,0 0 0,0 0 0,0 0 0,0 0 0,0 0 0,0 0 0,0 0 0,-2 0 0,2 0 0,0 0 0,0-1 0,0 0 0,0 1 0,0-2 0,0 2 0,0 0 0,0 0-14,0 0-8,0 0-7,0 0-37,0 0-59,-1 0-98,1 0-39,0-1-55,-2-2-89,2 0-85,7-7-194,0-5-425,8-7 0,14-16 0,10-17 0</inkml:trace>
  <inkml:trace contextRef="#ctx0" brushRef="#br0" timeOffset="973781.16">30337 8215 700,'0'0'59,"0"0"20,0 0 26,0-1 20,0 1 29,0 0 19,0 0 23,0 0 25,0 0 21,0 0-16,0 0-10,0 0-8,0 0-16,0 0-20,0 0-24,0 0-20,0 0-18,0 0-20,2 0-20,-1 0-12,3 1-6,1 6-6,0 2-6,-1 5 0,1 6-2,-1 5 2,2 3-4,0 5-3,2 4 2,1 4-4,3 3-8,-5 4 1,1 2 2,0 1 16,-3 3 12,-2 2 4,-1 2 9,-2 2 2,0 1 4,0 4 2,0-2 3,3 7-5,0 1-5,3 1-12,6 2-11,0-1 0,0 0-8,1-2 9,0 0 0,-6-3 2,-3 0 2,-1 0 5,-1 2 7,-2-1 1,0 3-3,0-2-4,0-3-3,0-5-11,0-5-5,0-7-8,0-11-4,0-5-10,0-12-6,0-3-7,0-7 1,0-3-2,0-3 2,0 1-1,0-3-2,0 2-3,0 1-13,0-2-17,0 0-32,0 1-30,0-3-50,0 0-73,0-3-72,0-8-108,5-11-128,-2-18-252,0 11 0,-2-1 0,2 1 0</inkml:trace>
  <inkml:trace contextRef="#ctx0" brushRef="#br0" timeOffset="975511.7158">29679 10058 1285,'-7'0'40,"1"0"14,0-1 17,-2 1 25,5 0 29,2 0 26,-1 0 21,2 0 20,2 0 16,-2 0-10,0 0-6,-2 0-9,2 0-14,0 0-18,0 0-21,0 0-12,0 0-17,0-2-17,0 2-11,0 0-11,0-2-7,0-1 1,2-1 2,2-2-4,4-2-7,4 2-11,7-2-7,7-1-2,4-1-2,6 1-3,2-1-4,13-1-4,3 0-4,9 1-4,11-2 2,9 4-1,4 2 1,3-1-1,8 0-1,0 5 2,3-7 0,1-2-4,5 1 0,3 0 2,4 4 1,-1-3-1,2 2 1,-2 0 1,-1 3 0,1 1 1,3-2-1,0 0 2,1 2 0,-1-4-2,-2 0-1,-8-2-1,-1 0-2,-7 1 3,-9 2-1,-5-1-1,-10 0-1,-14 2 3,-12-2 0,-13 1 8,-16 0 15,-5 4 16,-8-4 4,-3 4-5,-3-2 1,3 0-2,0 3 0,0-3-2,1 1 0,-1 2-9,2 1-16,1-4-15,0 4-3,3 0 1,-2 0 0,0 0 1,-1 0 4,-5 0-2,1 0-1,-2 0 4,0 0 1,0 0 1,0 0-1,0 0 2,0 0 1,0 0-1,0 0-2,0 0 3,0 0-1,0 0 0,0 0-4,0 0 0,0 0 3,0 0-3,0 0 3,0 0 0,0 0 0,0 0-3,0 0 3,0 0 3,0 0 2,0 0 3,0 0-2,0-1 2,0 1-1,0 0-1,0 0-1,0 0 3,1 0 4,-1 0 3,0-2-1,0 2-2,0 0 0,0 0-4,0 0 1,0 0-1,0 0 1,0 0-3,0 0-8,0 0-3,0 0-1,0 0-2,0 0 0,0 0 1,0 0 1,0 0-1,0 0 0,0 0 3,0 0 0,0 0-2,0 0 5,2 0 0,-2 0-1,0 0 1,0 0-4,0 0 1,0 0 0,0 0-5,0 0-3,0 0-5,0 0-9,0 0-3,0 0-6,0 0-10,0 0-16,3 0-16,-3 0-15,0 0-16,0 0-14,0 0-13,0 0-16,0 0-22,0 0-27,0 0-45,4-2-62,0-3-86,18-6-299,-15 3 0,2 0 0,-3-4 0</inkml:trace>
  <inkml:trace contextRef="#ctx0" brushRef="#br0" timeOffset="976436.863">30405 9014 1763,'0'0'9,"0"0"3,0 0 4,0 0 6,0 0 15,1 0 18,5 0 25,3 2 23,8 1 30,4 5 17,13 4 24,6 5 13,10 5 6,14 11 3,11 9-10,17 8-12,18 6-21,12 7-16,7 0-18,4 0-12,2-3-19,-5-4-14,-7-1-3,-6-9-12,-13-4-7,-12-9-31,-20-4-54,-19-9-66,-17-5-67,-18-4-99,-5-8-170,-11-2-239,-4-3 0,-2-9 0,-2-6 0</inkml:trace>
  <inkml:trace contextRef="#ctx0" brushRef="#br0" timeOffset="976980.2372">31482 8113 1191,'0'2'22,"0"-1"10,0 5 19,0-1 31,0 1 57,-3 1 36,-3 1 26,-4 0 30,-7-2 19,-7 7-8,-9 7 2,-12 11 4,-11 14-11,-13 9-24,-13 18-52,-8 12-36,-8 2-23,4 4-32,2 1-18,17-11-9,11-10-10,18-15-23,14-13-50,15-13-78,10-14-82,7-9-109,0-9-388,3 2 0,0-1 0,-3-1 0</inkml:trace>
  <inkml:trace contextRef="#ctx0" brushRef="#br0" timeOffset="977355.6959">30605 9138 587,'0'8'126,"0"9"36,-3 9 32,-5 7 9,-5 6 4,-4 5 2,-2 2-3,2-3-26,5-4-62,8-12-206,2-13-332,2 1 0,5-10 0,2-5 0</inkml:trace>
  <inkml:trace contextRef="#ctx0" brushRef="#br0" timeOffset="977619.5844">30955 9431 1495,'-6'8'13,"-2"7"4,-8 8 2,-3 6 0,2 0 0,2 4-9,8-8-80,4-14-234,1 7 0,4-8 0,5-7 0</inkml:trace>
  <inkml:trace contextRef="#ctx0" brushRef="#br0" timeOffset="977884.5065">31154 9539 755,'-9'21'-72,"-9"8"-64,3 6 0,0 5 0,12-12 0</inkml:trace>
  <inkml:trace contextRef="#ctx0" brushRef="#br0" timeOffset="978123.3325">31491 9639 880,'-6'4'30,"0"4"-4,-5 5-16,0 1-31,9-5-164,-7 3 0,-2-5 0</inkml:trace>
  <inkml:trace contextRef="#ctx0" brushRef="#br0" timeOffset="978728.4598">31202 8561 1038,'0'0'38,"0"-1"7,0-1 12,0 1 19,3 0 4,-3 1 0,0 0 4,0 0 2,2 5-4,2 1-64,1 4-26,7 6-39,3 2-74,3-1-180,2 18 0,-1 5 0,2 1 0</inkml:trace>
  <inkml:trace contextRef="#ctx0" brushRef="#br0" timeOffset="979667.6028">30376 8417 374,'0'-2'30,"0"-1"13,0 1 2,0-2 0,0 2 2,0 1 1,0-1 6,0 2 8,0 0 18,0 0 13,0 0 24,0 0 11,0 2 18,-3 1 28,-6 5 8,-6 2 10,-12 6 8,-14 8 9,-13 8-12,-9 5-27,-14 11-36,-11 7-64,-9 5-136,-14-5-488,-8 8 0,1-3 0,7-6 0</inkml:trace>
  <inkml:trace contextRef="#ctx0" brushRef="#br0" timeOffset="980099.34">30191 8876 1936,'-4'5'86,"-5"3"16,-4 4 6,-9 7 1,-5 5 0,-8 11 2,-7 5-7,-11 6-20,-2 8-79,-7-4-203,-6 8-313,5-1 0,4-7 0,16-5 0</inkml:trace>
  <inkml:trace contextRef="#ctx0" brushRef="#br0" timeOffset="980333.7078">30317 9646 986,'-13'14'138,"-4"5"9,-10 9 7,-12 8 4,-7 6 0,-13 5 1,-7 7-7,-7 4-33,0 1-80,8-7-481,-3 8 0,8-9 0</inkml:trace>
  <inkml:trace contextRef="#ctx0" brushRef="#br0" timeOffset="980568.4189">30239 10398 2662,'-15'17'26,"-12"12"2,-5 15-10,-8 19-24,10 5-83,1-4-154,3 4-236,4-7 0,4-12 0,7-11 0</inkml:trace>
  <inkml:trace contextRef="#ctx0" brushRef="#br0" timeOffset="980844.6037">31163 10096 1176,'-7'0'75,"-2"3"2,-7 5 3,-2 10 2,-1 10 1,-5 15 1,-3 17-3,-2 4-25,4 2-77,13 2-333,3 0 0,4-5 0,10-11 0</inkml:trace>
  <inkml:trace contextRef="#ctx0" brushRef="#br0" timeOffset="981068.6084">32054 9957 1925,'-18'46'0,"-6"16"-45,-5 11-106,-8 11-194,20-7 0,-1-9 0,9-12 0</inkml:trace>
  <inkml:trace contextRef="#ctx0" brushRef="#br0" timeOffset="981298.6048">32692 10011 3177,'-27'44'-17,"-9"19"-49,-5 15-109,7 11-408,2-2 0,17-7 0,12-14 0</inkml:trace>
  <inkml:trace contextRef="#ctx0" brushRef="#br0" timeOffset="981506.7882">32740 10222 3839,'-19'46'-188,"1"5"-542,-5 21 0,2 10 0,19-13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3:39:16.107"/>
    </inkml:context>
    <inkml:brush xml:id="br0">
      <inkml:brushProperty name="width" value="0.05292" units="cm"/>
      <inkml:brushProperty name="height" value="0.05292" units="cm"/>
      <inkml:brushProperty name="color" value="#FF0000"/>
    </inkml:brush>
  </inkml:definitions>
  <inkml:trace contextRef="#ctx0" brushRef="#br0">9151 12700 1240,'4'0'57,"-3"0"30,1-3 50,1 3 40,-2 0 17,-1 0 19,0 0 22,2-5 24,-2 1 27,0-1-5,-2 0-8,-4-2-20,-5 4-41,-15 3-30,-10 0-11,-11 6-8,-10 5-20,1 4-22,1 2-25,11 3-28,15-3-17,13-3-7,10-1-7,6-2-9,6 1-6,6 2-7,0 1-5,2 4 1,8 2-3,-3 2 4,-2 2 0,0 5 1,-5 2 1,-2 4 1,-5 2 1,-4 2 0,1 1 6,-5 0 3,-5-3 6,-5-4-1,-1 1 0,-5-5-2,2-5 2,5-8 6,3-3 4,3-10 2,-1-2-7,-1-2 0,0 0-6,1-2-2,-2-1 1,1 2-2,2-1-4,2-1-9,2 0-6,2 3-3,-3 0 0,3 0-7,0 0 0,0 0 1,0-2-2,0 2 2,0 0 2,0 0 4,0-1 0,0-2 3,0 0-2,0-4 6,0 2-1,0-2-1,0 4 1,0 2-9,0-1-1,0 2-4,0 0 0,0 0-6,0 0 5,0 0-1,0 3 1,-7 5 0,1 6 2,-5 4 6,-2 10-3,0 7 2,0 3 2,4 3 0,3-2 0,1-3 2,1-4 4,-3-5 14,-1-8 12,-7-3 15,-12 1 7,-8-8 13,-12 2-6,-8-5 11,-5-3-2,0-3-1,-2-2-9,9-1-10,2 2-14,9 1-16,6-1-7,7 3-14,8 0 3,3-1-9,6 1 6,3 1-3,3-3 4,4 0-2,1 2-16,1-2-23,0 2-10,0-2-14,-2 0-10,2 2-13,-1-2-19,-2 2-15,-3 1-9,4-1-2,-4 2 16,3-2 18,2-1 14,-1 1 13,2-2 13,0 0 14,-3 0 11,0 1 18,-3 0 7,0 1 2,-3 1 3,2 1 6,2-1 0,2-2-1,0 0-1,3-1 3,-3 0 4,-7 0-1,0 0 1,-3 0 3,-5 0 2,-3 0 2,1 0 3,-2-1 3,-1 0 5,1-4-3,-1 0 2,-4-2 0,0 0 2,-3 1-2,0 0-3,-4 1-3,3 0-1,-4-2-1,1-3 0,1-1 13,1-3 4,4-1 10,5-1 5,2 1 10,4 1 4,1 2 3,1 5-1,2 0-3,-1 1 0,0 2-13,3-1-6,-2 2-8,1-2-8,-5 4-14,-2 1-8,-12 0-5,-10 1 4,-9 4 1,-9 1 0,-8 4 0,2-1-7,-1-2 7,-1 4-8,-1-2 7,-5-2 8,-7 0-2,-3-2-5,-2-4-4,2-1-2,1 0-1,4-3 6,4 0-10,1 1 9,5 2-4,-1-2-5,-2 1 3,5 2-6,-3-1 3,1 0-4,-1-1 0,0-1 2,-2 0 0,3-6-5,-1 0 7,1-1-3,2-3 0,-2 4 6,-4 2-5,0 3 3,-5 3-3,2 0-17,-3 0 2,-2 0 1,-3 0-9,2 0 9,-2 0-2,2-2-3,-2 2 3,3-1-7,-3 1 7,-1 1 21,-2 4-5,5 2 1,3 5 1,0 0-5,10 3 4,6-3 3,2-3 3,6-4 5,6-2-6,3-1-3,4-2 3,6 0 1,5 0 8,8 0-2,1 0-6,10 0-4,6 0-3,1 0-4,2 0 3,4 0-6,-4 0 3,4 0-1,-2 1-6,0-1 2,0 5 1,0 1 6,1 3 3,-1 8 5,0 1-2,2 11 1,-4 5 1,-2 7 0,-6 7 0,-1 10-1,-9 8 1,1 9-2,-1 9 2,5 6-1,5 3 4,7 3-2,9 3 0,10 2-2,1 9 6,1 8 0,3 3-2,-3 4 2,-8-1-2,-2-8-3,-5-2 6,-3-6 5,0-8 1,0-8 4,0-8-8,0-8 2,3-6 3,0-8-10,2-5 3,3-6 5,5-7-14,-1-9-7,7-4-9,2-6-3,5-9-3,4-2-4,6-3 0,5-1 9,7-1-3,2-1-2,5 8 4,7 4 3,3 3 8,10 5-1,6 0-1,12-1-3,5-5-3,9 0-2,7-4 2,7-2-1,13 5 2,6 4 4,4 4-1,8 3-1,-2 2 3,2-1-1,2-2-10,-1-3-8,4-9-5,-3-6-17,5-10-20,5 2-51,2-5-87,7-5-120,0-7-658,-2 5 0,-5-5 0</inkml:trace>
  <inkml:trace contextRef="#ctx0" brushRef="#br0" timeOffset="9069.2578">8770 15548 1013,'4'-5'22,"2"-1"6,5 1 4,-4-1 4,-1 2 6,2 2 5,1 2 4,-3 0 10,0 0 21,2-1 7,2-2 30,-1-1 27,2 0 6,-4 0 6,0 2 0,-4 0 9,-3 2-2,0 0-7,4 2-19,-4 0-23,6 2-33,0 0-29,2 2-9,5-1 1,3 2 3,1-1-7,1-1-3,-1 4 0,2 3 4,-4 3 10,-3 5 7,-6 6 7,-3 5 4,-1 4-3,-2 1-6,-3 0 4,-2-5 7,-1 1 10,-4-2 9,-4-1-5,-2 2-2,0-2-8,2 6-7,6 2-3,3 1-5,5 0-6,6-1-6,6-5-16,3-1-10,5-6-8,-2-4-4,3 4-3,-2-1-2,-2 1 1,0-2-4,-5 1 0,-6-5-2,1-4 2,-5-3 0,-1 0 6,-1 0 14,-3-2 10,-4 5 10,-5 1 7,-8 4 9,-7 0 10,-4 4 21,-2-1 26,-5-1 6,0-2-4,3-2-16,5-4-9,5-3-10,7-8-10,4-2-16,10-1-18,-4 0-31,2-1-39,2 1-50,2 0-46,-1 0-41,-1 0-39,2 0-23,-1 1-34,-4 1-31,7-1-27,0-1-34,-3 0-28,3 0 18,0-1 25,-2-2 36,1 0 38,-1 3 26,1-5 33,-2 2 21,3 0-25,0-3-75,-4 1 0,4 5 0</inkml:trace>
  <inkml:trace contextRef="#ctx0" brushRef="#br0" timeOffset="15606.4431">8774 14616 1592,'0'0'132,"2"2"30,-2-1 26,1 1 13,1-2 5,-1 0 7,2 1 10,5-1 11,-1 4 10,5 0-94,8 2-27,-3 1-28,2 1-24,3 0-11,4 2-2,3 0-6,5 0-3,6-3-13,6-2 8,7-1 12,3 2 8,10-6 10,7 3 1,3-2 8,5 4-1,6-3 3,2 1-5,6-1 1,4 0-15,2 0-16,9 1-9,-2 0-5,1 2 2,-3 0-1,-3 5 4,-4-1-4,2 0 3,0-1-2,4-2-1,6 0-2,1-6-3,2 0-5,-7 0-4,-8-2-7,-4 0-5,-12-3 1,-7 2-2,-6-2 1,-12 1-2,-4 1 0,-4 0 0,-9 1-2,-7 2-3,-7 0 0,-8 0-3,-9 0-2,-4 0-1,-3 0 0,0 0-1,-1 0 1,1 0 0,-2 0-4,-1 0 4,3 0-1,-3 0 2,0 0-1,0 0 1,0 0 0,2-2-3,4 1-6,-2-2-11,-1 0 0,3-3-3,-3 2-3,-3 2-3,4-1-2,-4 3-8,0 0-9,-4 0 5,4 0 5,0 0 10,-1 0 4,-1 0 0,1 0 3,-2-2 2,0 1 4,0-1 10,0 2 7,1 0 1,2 0-5,-1 0 0,-4 0 0,2 0 3,2 0 0,-5 0 2,3 0-5,0 0 0,3 0-1,-2-3-5,4 3 3,-4 0-3,1 0-3,-2 0-4,-2 0 1,4 0 1,-5 0 1,3 0-1,0 3 2,0-3 4,0 0 2,1 2 0,2-2 2,0 0-1,0 1-2,0-1 2,0 0 1,0 0 0,-2 0 0,2 0 0,-1 2 2,1-2 3,0 0 1,0 0 1,1 0 2,-1 0-4,0 0 1,0 0-2,0 1 0,0-1-1,0 0-2,0 2 0,-1 0 0,-1 2 0,1-1-2,-2 0 2,2-1 0,-1-1 2,1 0 0,1 1 1,-2-2 0,2 1-3,0 1-3,0 0-5,0 0 0,0 0-8,0 0-8,0-2-3,0 1-3,0-1 0,0 0-3,-1 0 1,1 2-5,0-2 0,0 1-6,0 1-1,0-2 5,0 3 3,-3-3 2,3 0 1,0 0 2,0 0 4,0 0 8,0 0 4,0 0 10,0 0 5,0 0 4,0 0 0,0 0 0,0 0-1,0 0 2,0 0-4,0 0 1,0 0 0,0 0-2,0 0-3,0 0-4,0 0-5,0 0-3,0 0-3,0 0-6,0 0-13,0 0-30,0 0-27,0 0-16,0-4-16,0 2-24,0-4-41,3 1-45,-3-4-71,3-3-52,1-2-95,2 5 0,-1 1 0</inkml:trace>
  <inkml:trace contextRef="#ctx0" brushRef="#br0" timeOffset="27493.3005">19854 4267 1608,'-3'0'121,"3"0"15,-3 0 18,3 0 18,-3 0 16,3 0 7,0 0 4,0 0 2,0 0 1,0 0-82,0 0-36,0 0-44,3-3-230,0 2-456,-6-9 0,-3-5 0</inkml:trace>
  <inkml:trace contextRef="#ctx0" brushRef="#br0" timeOffset="28127.2626">19468 3884 533,'0'-11'24,"0"-6"12,0-1 25,-2 0 15,2 5 17,0 5 1,0 4-1,0 2-1,0 2 6,-1-1 6,1 2 13,0 5 19,0 4 10,0 5 16,0 10 10,1 12 18,2 11 9,0 9 8,1 7-4,-1 6-17,-3 1-20,0-3-31,0-2-34,0-10-29,0-10-28,0-9-16,0-11-6,0-9-6,0-8-8,0-4-30,0-4-83,0 0-108,8-8-441,-6 7 0,-1-4 0,5-1 0</inkml:trace>
  <inkml:trace contextRef="#ctx0" brushRef="#br0" timeOffset="28609.1469">19803 4260 1262,'0'0'60,"0"-2"-1,0 2 10,0-2 21,2 2 16,-2 0 12,4 2 4,1-2 9,4 2 20,1-2-51,8-2 3,0-3 1,4-5-11,-2-2-19,0-6-14,-8 1-12,-3 1 6,-6 0-2,-9 1-15,-6 1 6,-3 1 5,1 3 0,-6 3 5,4 2-1,3 4 1,-1 4 3,-1 5-10,8 3-3,1 6-2,3 9-11,3 6-7,0 6-2,0 0-1,3 3 1,0-4-2,3-1-5,3-5-1,1-9-6,5-3-27,2-7-46,3-7-117,26-7-472,-13-1 0,8-8 0</inkml:trace>
  <inkml:trace contextRef="#ctx0" brushRef="#br0" timeOffset="28953.0124">20276 3868 962,'0'-5'194,"0"-2"40,1 0 8,-1 0 0,-1 6 4,1 5 12,0 7 5,0 13 3,0 13 1,1 16-127,2 11-68,0 5-40,-1 3-6,1-5 3,-3-6-5,0-7-11,0-8-5,0-12-3,0-7-1,0-7-18,-2-8-43,1-4-121,2-11-477,-8 0 0,1-10 0,-2-6 0</inkml:trace>
  <inkml:trace contextRef="#ctx0" brushRef="#br0" timeOffset="29181.9752">20160 4286 1764,'-8'-4'120,"-4"1"58,0-4 36,5 2 14,4 1 2,1 1 2,4 3 10,5-2 12,13 0 4,7 2-89,15 0-30,14-4-63,4-2-51,3 1-52,-6-1-105,-15-1-144,-8-7-462,-17 10 0,-10 1 0,-6-2 0</inkml:trace>
  <inkml:trace contextRef="#ctx0" brushRef="#br0" timeOffset="34914.4922">22214 3817 878,'-2'0'83,"1"0"14,-1 0 16,1 0 18,-1 0 21,2 0 16,0 0 28,0 0 11,0-3 2,0 0-61,2-3-17,4 0-10,3-2-14,3-2-16,11 3-20,2 0-13,2-1-26,3 5-7,0 3 1,0 3 4,1 12-2,-4-1 0,-3 9 18,-6 4 14,-8 2 14,-4 3 2,-3 0 2,-6 1 2,-3-2-1,-6-2 0,-1-3 1,-10-1-2,-2-4-18,-4-4-12,-2-8-14,3-4-5,0-5-4,5-6-13,4-2-45,5-3-59,7 0-127,7-5-141,1-2-312,9 11 0,3 0 0,11-2 0</inkml:trace>
  <inkml:trace contextRef="#ctx0" brushRef="#br0" timeOffset="35277.1493">22781 3719 1701,'-6'-1'99,"-3"1"15,-3 0 15,-7 1 10,-1 5 8,0 8 13,-2 3 16,4 6 18,0 7 12,1 3-86,5 5 4,3 2-7,5-3-12,2-1-7,2-1-7,5-6-9,7-5-14,1-6-20,13-5-17,2-7-41,7-3-60,0-6-93,-1-2-132,-6-13-387,-8 11 0,-5-3 0,-6-2 0</inkml:trace>
  <inkml:trace contextRef="#ctx0" brushRef="#br0" timeOffset="36308.9365">23726 3831 2055,'0'0'42,"0"0"-4,0 0-2,0-2 3,0 2 16,0 5 12,3 6 5,-3 7 4,2 7 5,-1 7-41,1 1 3,-1 1 6,-1-4 10,0-4 10,0-6 16,0-7 17,0-2 2,0-7 0,-1-4-6,-2-6 0,3-9-1,-2-12-2,2-4-7,5-11-17,2-3-30,4 8-31,2 5-7,7 10-6,-3 10 2,0 7-2,3 2 1,3 3 0,2 0 2,1 0 2,-1-1 0,0-2 0,-3-5 0,-4 1 3,-3-6-4,-4 2 0,-8-4 1,-2 1 0,-8 2-1,-1 1 0,-4 0-3,-4 6 3,-1 2-1,1 6 1,3 4 4,-1 13 2,1 9-1,4 4 0,0 6-1,3 1 1,5-2-4,2-4-12,7-6-60,7-8-122,10-12-160,5-8-296,5-1 0,1-9 0</inkml:trace>
  <inkml:trace contextRef="#ctx0" brushRef="#br0" timeOffset="36815.3704">24181 3774 1700,'0'0'58,"0"-3"24,1 3 40,-1 3 24,3 6 13,3 10 6,0 13 3,4 7 4,-2 5 1,-2 6-64,-3 0 7,-3-5-23,0-5-41,0-8-20,0-7-2,0-11-1,0-9-3,0-5-4,0-11-1,0-13-5,0-7-13,3-15-1,7-11-4,6 0-2,-1 1-11,6 5 5,-1 11 3,-7 9-2,-1 8 0,2 7 5,-2 5 12,6 5 1,0 5 4,-1 2-4,-1 6-1,-7 7-9,-4 3-2,-2 6 8,-8 3 3,-7 3 2,-7-3-1,-5 2 1,-7-7 3,4-6 7,8-7 0,-1-5-38,17-10-89,6-12-146,17-15-386,3 13 0,9-20 0,15 2 0</inkml:trace>
  <inkml:trace contextRef="#ctx0" brushRef="#br0" timeOffset="37324.894">24554 3679 1389,'0'2'110,"0"6"16,1 6 11,1 7 5,3 2 2,-4 8 4,2 0-2,-1-2 3,-2-1-1,0-6-63,0-5 11,0-9-7,0-5-8,0-3-3,0-7-2,0-10-1,1-7 0,5-3-3,1-7 0,6 5-12,6 4-44,3 8-13,7 6 0,6 4-3,6-1 0,1 5-3,-2-1 1,-7 0 3,-13-2 3,-7 2 2,-9-1-2,-3-1 0,-6 0-2,-2-4 4,-6 0-1,-3 1 0,-5 1-2,2 5-2,-1 0-1,5 6-1,2 9 1,-4 8 1,5 8-1,0 5 0,9 6 3,0-1-3,6-6 1,9-6-17,3-6-56,6-5-107,9-11-166,0-3-244,6-6 0,2-10 0,-1-5 0</inkml:trace>
  <inkml:trace contextRef="#ctx0" brushRef="#br0" timeOffset="38336.8703">25005 3708 1995,'-13'0'93,"-2"0"8,-2 0 11,1 5 2,4 0 0,4 2 3,5 6 3,3 2 2,2-1 4,5-3-74,3 3-13,6 3-4,3-4-10,-2-1-2,-1 5 1,-7 0-3,-5 1 0,-3 1 0,-6-1-4,-10 2-2,-3-1 1,-4-4-2,-4-1 1,6-10-3,7-1-26,10-10-23,3-9-28,10-6-42,4-5-3,6-2-10,-1 2-7,2 6 11,-3 6 8,-6 3 15,1 7 35,-5 1 27,2 1 28,2 3 44,4-3 2,-1-2 7,2-1 6,1-2-14,-3-6-14,-6-1-15,-2 1-9,-5-1 6,-7-2 15,-7 4 16,-3 2 3,-1 6 2,-7 0 7,5 7 8,-1 9 11,6 5 6,2 6 3,6 4-10,3 0-19,2 2-18,5-4-5,5-2-42,3-5-33,7-8-42,6-5-46,-2-4-30,2-6-26,-4-7 1,-4-4 11,-9-2 27,-2-1 69,-6 1 75,-1 5 41,-1 3 39,1 7 37,0 0 28,0 4 34,0 0 1,0 8-8,0-1-24,0 4-65,4 6-38,1 2-13,-1 1-4,2-4 4,-3 0-3,-3-3-5,0-3 0,0-4 2,0-2 0,0-5 0,0-8 4,0-7 0,5-14-1,5-3-3,11-10-4,5 1 0,7 2-5,-3 10-6,-5 9-3,-6 8-4,-7 9 0,-5 5 1,-2 7 2,-2 7 1,-2 9 5,1 7-2,-2 5-1,0 3 0,0 0-6,0-5-22,0-3-32,0-7-72,1-10-54,5-9-142,0-10-241,3 1 0,6-7 0</inkml:trace>
  <inkml:trace contextRef="#ctx0" brushRef="#br0" timeOffset="38561.2292">25573 3513 1013,'0'1'90,"4"12"23,-2 6 9,2 10 2,2 8 0,0 6-9,-4 5-10,-1-4-6,-1-3-15,0-2-97,-1-7-121,-4-11-234,-1 5 0,2-9 0,-1-9 0</inkml:trace>
  <inkml:trace contextRef="#ctx0" brushRef="#br0" timeOffset="38751.3102">25454 3774 2331,'-9'0'79,"1"0"11,-1 0 11,2 0 30,7 0 11,10 0 3,14 0 0,12 0-28,11 0-81,18-4-252,-3-16-404,-7 12 0,-8-2 0,-19-1 0</inkml:trace>
  <inkml:trace contextRef="#ctx0" brushRef="#br0" timeOffset="41169.0058">27282 3481 328,'0'-2'55,"0"-1"0,0 0 0,0 1-1,3-1 1,-3 3-2,0 0 2,0 0-1,0 0 2,0 0-42,0 0-3,0 0 11,0 0 25,0 0 33,0 0 22,0 0 5,0 0 0,0 0 4,0 0 1,0 0-2,0 0-4,0 0-13,0 0-24,0 0-32,0 0-20,0 0 2,0 0 7,0 0 10,0 0 12,0 0 16,0 0 16,0 0 9,0 0 10,0 0 7,-3 0 11,0 0 16,-3 0 3,-1 0-6,1 0-6,-1 0-10,1 0-12,-1 0-5,0 0-6,-1 0 0,-4 3-12,3-1-19,0 2-6,-3 2-6,3-1 2,1 0-1,2-1-2,-2-1 4,4-1 1,1 1-4,0-2 3,3-1 0,0 2-1,0-2 1,-3 0-11,-1 1-7,-2 2-2,-6 2-3,1 1-6,2 5-1,-1-2-3,1 2-5,4 1 1,3-1 12,1 4 10,-1 2 1,2 2 6,0 1-4,2-1 4,-1 1 8,6-4 0,3-2 4,5-6-1,3 0-12,6-6-8,2-2-3,2 0-6,4 0-1,-3 0-5,-4 1-9,-7 2-2,-3 0-7,-9 6-1,-1-1-2,-3 4 1,-1 0 1,-2 2 3,-9 0 1,-2 0 4,-9-1-1,-4-1 3,-7 1 3,-1-5 0,-5-4-2,3-2-5,1-5-21,8-5-45,5-2-80,15 0-88,-1-2-95,14-1-109,13-3-394,-2 4 0,9 0 0,12-5 0</inkml:trace>
  <inkml:trace contextRef="#ctx0" brushRef="#br0" timeOffset="42009.764">27443 3575 1002,'0'-3'79,"0"-1"17,0 2 21,0-4 3,0 3-4,2 3 0,-2-3 1,0 3 1,1 0 1,1 0-63,1 0-2,-2 0 12,1 6-1,5 2 8,-1 6 24,3 8 16,1 3 8,-2 6 1,-2 1 1,-1-3-2,-4-1-11,3-7-25,-3-8-1,-1-1 12,0-8-4,2-3-14,-2 1-4,0-5-6,-2-5 1,-1-5-1,-2-6-2,-1-4-2,2-5-19,-1 4-25,3 0-12,2 2-3,0 8-2,0-1 0,4 2 1,0 1 1,5 3-2,1 0 0,4 1-1,0 2-2,1 4-3,-3 2-2,3 7-2,-1 5 4,-1 6-1,-1 7-1,-1 1 3,-1 0-1,-5-1 3,-2-7 2,0-4 4,-2-5 6,-1-4 5,0-2 0,2-2-2,-2-5 2,0-7-3,0-6-1,5-11-2,6-7-1,6 3-2,7 0-8,3 6-10,3 9-1,-7 9 4,-2 5-2,-5 2-3,0 2 2,-3 7 1,-1 1 0,-3 5 2,0 4 3,-6 8 4,-1 1 2,-2 2-1,0 1 3,0-1 1,0-3-1,0-1-3,1-7-48,1-3-121,10-10-231,-5 0-299,5-4 0,8-7 0,8-11 0</inkml:trace>
  <inkml:trace contextRef="#ctx0" brushRef="#br0" timeOffset="42507.2358">28206 3577 1580,'-3'-6'122,"-4"-2"12,-3-1 15,0-2 8,1 5 13,-4 3 10,-1 0 8,2 3 8,-5 3 6,2 3-90,2 4-20,-1 3-7,1 6-5,2 3-2,3-1-8,1-2-7,7 1-5,0 0-3,7-4-3,4-3-3,0-4-2,5-4-1,5-2-10,-1-8-4,1-1-2,-2-6-5,-2-3 0,-8-3-2,-2-6-5,-4 3-2,-3 4-6,-1 3-14,1 5-3,1 4-2,-1 7-2,0 1 1,0 8 0,2 3-1,3 4-1,-2 0 3,1 3 2,2-8 11,0 3-3,0-6-43,0-2-74,8-4-161,4-8-455,4 3 0,4-3 0</inkml:trace>
  <inkml:trace contextRef="#ctx0" brushRef="#br0" timeOffset="42850.8748">28525 3229 1260,'0'0'82,"0"0"19,0 0 50,-3 3 35,3 4 32,-4 9 14,4 9 4,0 11 3,0 10 0,4 8-74,-4 3-3,0 0-19,0-3-47,0-5-34,3-6-34,-3-9-12,0-5-12,3-9-63,0-8-128,0-12-487,0 0 0,5-7 0,8-6 0</inkml:trace>
  <inkml:trace contextRef="#ctx0" brushRef="#br0" timeOffset="43156.9902">28781 3277 1482,'0'-7'154,"0"3"8,0-3-6,0 3 5,0 2 18,0 9 10,0 8 11,0 8 5,2 10 1,2 10-114,-1 8-32,1 5-2,-1 0 5,-1-4-2,-2-6-16,0-3-10,0-11-10,0 0-18,1-11-76,3-6-140,-3-19-443,5 5 0,0-2 0,3-6 0</inkml:trace>
  <inkml:trace contextRef="#ctx0" brushRef="#br0" timeOffset="43819.8212">29388 3234 1304,'0'0'167,"0"-2"-3,0 2-1,0-1 16,0 5 12,1 7 11,2 7 2,2 12 1,2 11-1,-1 5-139,3 4-27,-3 0 4,1-5 2,-4-5-12,-1-11-10,0-6-10,-2-9 4,0-5 2,1-4 0,-1-8-3,0-7 1,2-7 0,1-3-1,1-3-5,2 4 3,3 4-7,2 5-3,-2 3-2,3 2 2,1 2 3,8 2 0,3 1-3,-1 0 0,1 4 0,-1 2-4,-10 2 4,-4 7-1,-6 5 1,-1-3 2,-7 3 6,-7 1 1,-3-4 8,-12 0 1,-3 0 1,-2-3 3,7-3 2,4-8-14,9-2-59,4-6-111,10-15-193,-2-2-253,4-3 0,10-3 0,7 1 0</inkml:trace>
  <inkml:trace contextRef="#ctx0" brushRef="#br0" timeOffset="44213.087">29774 3455 1059,'0'0'30,"0"0"16,0 1 13,0 2 5,0 4 4,0 1 4,0 3 4,0 4 5,3-2 14,0-1-10,0-3 1,3 0-12,5-2-9,-1-3-4,3-1-3,1-2-9,-3-2-9,-1 1-12,-2 0-21,-3-3-22,-4-1-14,1-3-7,-2-2-4,-2-3-2,2 1 0,2 0-7,-2 4-19,0-1-7,0 6-40,0 0-60,0-3-128,0 6 0,0-2 0,0 1 0</inkml:trace>
  <inkml:trace contextRef="#ctx0" brushRef="#br0" timeOffset="56629.8548">27220 3831 1292,'-3'-4'92,"3"-1"37,-4 0 31,1-3 19,3-1 13,0 2 18,0 2 16,-3 0 11,3 3 10,0 2-50,0-2-33,-3 2-33,3-1-19,0 1-5,0 0 5,0-3 0,0 3 0,0 0 1,0-1-4,0 1-1,0 0 1,0-3-1,3 3-4,0 0-10,12-4-16,7 0-15,7 0-16,7 1-9,2-3-8,-5 3-5,2 1-2,-5-1-3,-2 3-7,-1-3-5,-3 3-2,0 0-2,-1 0 0,3 0-1,-1 0-1,5 0 0,5 0 0,12 0 2,-1 0-3,10 0 5,0-1-3,2-2 3,-4-2-3,1 2-2,-3-2 2,1 2 3,-5 1-1,2 2-3,-4-1-1,-5 1-4,-2 0 5,-7 0-4,-5 0 4,0 0 0,-1 0 0,2 0-2,8 0-2,2 0 2,2 0 2,0 0 2,-4 0-4,-3 0 2,3 0 0,3 0-4,3 0 2,6 0 0,-1 0 2,1 0-4,-4 0 2,-8 0-1,0 0 1,-10 0 0,1 0-3,-2-3 3,-2 3-2,4 0 2,-2 0-3,-3 0 0,2 0-9,-2 0-10,2 0-15,-2 0-10,0 0-12,-2 0-14,-7-3-15,-7 3-64,0-2-128,-4-3-168,-2-28-340,-8 25 0,-4 1 0,-9-2 0</inkml:trace>
  <inkml:trace contextRef="#ctx0" brushRef="#br0" timeOffset="59901.2121">27497 2588 190,'0'0'36,"0"-3"16,0 3 9,0-3 3,0 3-2,0-1 3,0-1 4,0 1 3,0-1 3,0-1-23,0 3-13,0-2-18,0 2-11,0 0-6,0 0 3,0 0-4,0 0-3,0 0-3,0 0-3,0 0-3,0 0-1,0 0-2,0 0-1,0 0-19,0 0-26,0 0-8,0 0-3,0 0-2,0 0-6,0 0 1,0 0 0,0 2 0,0-2 0</inkml:trace>
  <inkml:trace contextRef="#ctx0" brushRef="#br0" timeOffset="68563.9426">27500 2752 249,'0'-3'48,"0"2"15,0-4 14,-3 0 4,3 1 9,0 0 11,0-3 14,0 4 19,0 0 15,0 2-3,0-1-1,-3 2 5,3 0 4,-3-1 22,-2-3 9,2 1 2,1-1-8,0-1-18,2 4-21,0-1-21,0 2-19,0 5-21,0 5-13,4 11-22,-1 11-14,-1 13-3,1 10 6,-1 4 13,-1 4 12,-1-2 2,0-6 1,0-6 1,3-5 0,-3-10-4,3-6-2,-3-8-10,0-7-11,0-3-9,0-4-8,-3-3-7,0-1-14,0-1-21,-2-1-32,2 0-52,1 0-89,5-3-144,-1 0-278,3-2 0,1-5 0,11-6 0</inkml:trace>
  <inkml:trace contextRef="#ctx0" brushRef="#br0" timeOffset="69094.5553">27852 3081 1524,'-4'-2'96,"1"-3"23,-5 2 14,-2-4 12,-2 3 6,-2 3 1,-4-2 1,3 6 1,-3 1 3,3 2-71,-4 7-22,5 5-19,2 2-13,4 2-9,2 2-2,6-2 0,0-1 6,3-1 1,4-5 3,5-4-1,7-6 3,5-5-4,6-5 1,-3-8-4,-3-5-3,-9-3 0,-5-1-8,-9-3-3,3 4-5,-8 3-4,3 4-8,1 7 1,-3 4-1,1 3 2,2 5 1,-1 3-4,1 4 4,0 1 0,4 1-2,3 0 2,4-2-4,6-6-22,4-3-55,1 0-77,4-9-95,1-5-310,-12-1 0,-2 0 0,-7-3 0</inkml:trace>
  <inkml:trace contextRef="#ctx0" brushRef="#br0" timeOffset="69823.2324">27994 2996 1037,'0'-4'77,"0"1"1,0-1 2,0 4 8,0 0 16,0 11 6,6 3 4,0 7 3,0 4 2,2 3-74,-4-2 13,-1-1 19,-3-5 17,0-2 25,0-6 10,0-4 5,0-6 0,0-2-1,0-7 2,-3-8-1,0-9-10,2-5-18,1-4-15,7-1-31,11 4-25,12 4-10,8 7-5,8 5-3,-2 6-5,-6 3-4,-11 4-7,-11 2-3,-10 4-3,-4-2-1,-2 0-2,-2 0 5,-4 2 0,-4-3 5,-1-2-2,-4 0 2,0 0 2,0 0 6,0 5-1,1 3 0,1 3-1,1 6-2,7 4 0,2-2-1,3-1 4,3-1 1,5-5 3,1-3-4,6-6 3,3-2-2,0-5 0,-1-6-1,-4-2-2,-2-3 0,-5-1-1,-6 7-5,4-1-4,-4 7 0,0 2-1,6 5 0,2 6 1,0 6-1,2 8-1,-6 6 2,-2 0-2,-2 3 5,-2-3 6,-4-1 6,-7-2 0,-4-1 2,-4-6 0,0-4 2,-1-5-3,8-6-25,3-5-56,6-11-138,12-13-497,-4-1 0,8-6 0,7-8 0</inkml:trace>
  <inkml:trace contextRef="#ctx0" brushRef="#br0" timeOffset="70171.2491">28346 3028 1865,'3'0'65,"6"0"25,0 0 8,9 0 6,0 0 1,2 0 3,7-3 3,-1-1 2,-2-1-2,-2-5-47,-5-4-30,-11 0-26,-3-1-13,-5-2-6,-7 1-3,-3 0-5,0 7-5,-1 2-1,-4 6 9,6 9 16,-1 8 12,2 8 4,2 8 3,5 5 4,2 5-6,8 2-34,8-2-50,15-9-107,14-10-344,16 0 0,10-10 0,6-10 0</inkml:trace>
  <inkml:trace contextRef="#ctx0" brushRef="#br0" timeOffset="70685.3252">29098 2660 1865,'0'-3'29,"0"-1"10,0 2 14,0 5 11,6 10 5,2 16 2,3 10-1,2 10 5,-2 8 2,-2 0-31,-2-5 4,-1-5-7,-6-6-11,0-8-7,3-10 5,-6-5 23,3-7 5,3-7-5,-3-6-2,0-9-1,0-7-2,6-6-1,6 0-3,2-4-11,8 9-6,5 3-23,3 6-4,5 8-2,-2 1-2,-1 3 0,-8 8-1,-12-2 1,-6 7 0,-9 6 8,-9 1 2,-12 0 3,-8 5 1,-4-3 4,-6-5 3,6-4 1,11-6-15,11-6-42,8-12-85,18-9-178,0-8-237,12-6 0,13-5 0,9-5 0</inkml:trace>
  <inkml:trace contextRef="#ctx0" brushRef="#br0" timeOffset="70961.8258">29524 2895 1732,'0'17'104,"0"1"9,3 5 6,0 2 10,0-7 13,7-4 11,4-5 12,0-5 2,7-4 1,-3-7-87,3-5-26,0-7-12,-4-6-15,2-8-23,-5-5-16,-4 1-20,-5 6-20,-3 8-2,-9 9-32,1 10-130,-7-9-336,2 18 0,5 3 0,6-4 0</inkml:trace>
  <inkml:trace contextRef="#ctx0" brushRef="#br0" timeOffset="71291.9721">29977 2757 1534,'-9'0'47,"0"5"10,-3 0 9,0 8 5,5 1 8,4 5 9,3 6 8,1-1 2,5 2 4,2 0-37,5-1-14,1-2-15,5 0-17,-5-6-8,-2 1-5,-6 0 2,-3 0 13,-6 0 27,-9 4 6,-8 2 5,-10-2 3,-13 4-3,-7-5-83,-6-10-518,-5 2 0,-6-9 0,-5-2 0</inkml:trace>
  <inkml:trace contextRef="#ctx0" brushRef="#br0" timeOffset="72347.69">22489 4942 2316,'0'-4'132,"0"-4"16,0-1 18,0-1 14,0 2 5,0 5-1,0-1-1,0 4 1,2 3 1,-1 8-116,4 11-15,-2 11-14,3 7-16,4 5-11,-1 0-4,4-5 7,5-7 8,-1-10 22,3-11 10,4-9 4,6-11-1,5-13-3,3-6-5,-3-11-1,-3-4-12,-6-4-9,-8 1-8,-7 8-24,-4 8-19,-4 12-6,-2 10 1,-2 7 2,2 10 3,2 7-1,1 12 13,-1 7 7,-2 10 4,2 6 13,-3 1 20,0 2 6,-3 5 6,-3-4 11,-8-3 18,-8-5 18,-10-2 0,-13-5-1,-2-4-1,-8-8-16,-1-6-41,1-9-95,9-8-111,18-11-280,5-6-443,15-9 0,10-2 0</inkml:trace>
  <inkml:trace contextRef="#ctx0" brushRef="#br0" timeOffset="73061.7951">24663 4741 1470,'-4'-7'50,"1"-2"31,0-2 30,0 2 14,0 1-2,3 5-4,0 2 11,0 2 16,0 2 11,0 5-30,0 4 10,3 3-21,-3-1-14,0-2-5,3-2 10,-3-3 9,3-2-6,-3-2-9,0-1-4,0-1-9,3-1-16,-3 0-13,0 1-13,0 2-8,6 4-7,-1 5-3,-2 7-6,1 6-8,1 3-5,-4-1-4,-1 0 0,2-8 2,-2-2 0,0-9-4,1-2 0,-1-5-27,0 1-101,5-4-189,-3-3-405,-2 3 0,2-2 0,0 0 0</inkml:trace>
  <inkml:trace contextRef="#ctx0" brushRef="#br0" timeOffset="73377.9878">24879 4616 875,'0'0'106,"0"9"33,0 4 35,3 10 20,3 7 4,-1 4 1,-1 7 0,-1-3 1,0 1-2,-3 0-74,0-8-77,3-4-182,-3-3-368,6-10 0,0-8 0,5-2 0</inkml:trace>
  <inkml:trace contextRef="#ctx0" brushRef="#br0" timeOffset="74113.8461">27967 4473 1191,'-3'-4'85,"-2"1"23,-2-2 21,-8-3 22,-2 4 16,1 1 10,-4 3 4,-4-3 1,3 9 7,0-3-59,0 8-17,3 1-19,6 5-21,1 1-16,8 0-11,0-1-4,6-3 0,3 1 3,8-2-4,0-1-3,8 0-3,3-4-3,1-2-2,1 3-4,-7-1-8,-1 2-4,-10 1-6,-4 2-2,-3 2-2,-6-1-2,-2 1-2,-6-1-2,-4 1-1,-8-3 0,-4-7-4,3-2-26,4-3-93,12-12-193,0-2-273,6-9 0,10-4 0,10-5 0</inkml:trace>
  <inkml:trace contextRef="#ctx0" brushRef="#br0" timeOffset="74710.2977">28062 4538 1885,'4'3'54,"-1"4"5,0 4 2,3 7 2,0 7 0,-3 1 2,0 0 1,-1-3 0,-2-5 18,0-4 12,0-3-11,0-9 3,0-1 2,0-2 0,-3-7 2,1-6-1,1-3 1,-1-5 6,2-1-15,3 5-37,2 4-17,5 4-10,4 1-2,4 4-3,-1 2-3,-1 1 0,-4 4-3,0 3-5,-4 1-3,-2 3 1,-5 5-1,5-4 0,-3 3 2,2-4 4,-4-6 14,2 0 2,-1-3 2,-1-1 1,7-4-1,5-9-1,4-1 0,8-11-2,7-1-1,1 5-4,-7 7-16,-4 6-3,-8 7-1,-8 8-1,-6 6 0,3 3 1,-3 4 2,0 4 1,0-2-4,0-2 1,0-4-19,0-1-64,0-5-118,9-9-476,-2 0 0,7-2 0,10-7 0</inkml:trace>
  <inkml:trace contextRef="#ctx0" brushRef="#br0" timeOffset="75099.2025">28674 4555 1732,'-10'0'116,"-9"-2"15,-5-1 4,-1 3 4,-1-2 12,2 4 9,3 4 4,6 5 2,3 1-2,6 5-87,2 0-33,6 0-10,3-5-1,7 0-1,3-5-2,5-5-8,2-3-3,-1-2 1,-1-6-3,-5-3-4,-3-3-6,1-2-13,-2-1-11,-2 3-14,0 5-15,-3 6 0,-3 5 1,-3 6-2,0 6 3,0 3-8,3 4-20,0 1-48,3-3-62,6-5-84,-1 1-220,4-5 0,1-5 0,7-2 0</inkml:trace>
  <inkml:trace contextRef="#ctx0" brushRef="#br0" timeOffset="75351.9959">28939 4246 910,'0'-4'56,"0"3"30,0 3 26,2 11 13,-2 11 8,0 16 2,0 8 2,0 8-6,0 0-7,0-2-57,0-9-63,1-8-105,2-16-282,1 4 0,4-11 0,3-11 0</inkml:trace>
  <inkml:trace contextRef="#ctx0" brushRef="#br0" timeOffset="75557.1507">29220 4202 1344,'2'-2'40,"-2"-1"22,0 3 12,1 10 14,-2 9 3,2 15 6,-1 8-11,3 8-52,0 3-78,5-8-330,-2 3 0,1-5 0,2-10 0</inkml:trace>
  <inkml:trace contextRef="#ctx0" brushRef="#br0" timeOffset="76167.7378">29746 4256 1153,'0'-14'93,"0"-2"20,-2 1-3,2 0-2,0 8 3,0 7 3,0 7 1,0 6 1,2 9 3,2 7-60,1 9-25,1 2-19,1 0 3,-1-4 4,-3-1-5,0-6-2,0-9-2,-1-5-2,-1-4 5,2-4-9,3-5-4,0-2-2,3-2-1,1-2-3,3-2-1,-1 2 5,1 0 6,0 1 4,-6 2-4,3 2 6,-5 2 4,0 2 0,-2 4 4,0 5 2,-2 1 1,-1 6-1,-1 4 1,-7 1 1,-7 1 4,-6 0 3,-8-4 5,-5-8 1,-1-5 6,8-6 9,3-8-2,12-4-19,8-6-71,11-6-169,3-2-323,9-2 0,6-2 0,11 0 0</inkml:trace>
  <inkml:trace contextRef="#ctx0" brushRef="#br0" timeOffset="76482.9721">30057 4501 1428,'0'8'96,"0"4"16,0 3 8,3 2 6,0 0 1,3-2-5,3-1 4,3-5 11,3-1 6,-1-8-68,8 0-28,-1-3-14,1-6-9,0-5-13,-1-4-6,-6-6 3,-6 0-2,-4 1-7,-4 6-6,-2 3-1,-7 8-15,2 5-69,3-3-130,0 4-256,3 0 0,0-1 0,9 1 0</inkml:trace>
  <inkml:trace contextRef="#ctx0" brushRef="#br0" timeOffset="76778.5598">30471 4378 1976,'-12'2'104,"0"4"3,-8 1 0,2 9-2,5-2-6,7 5 3,3 0 3,6-5 3,4-1-3,5 1-109,0 0-46,5 0-46,-2 0-15,-7 1 2,-3 2 7,-8 3 0,-13 0 1,-13 1-12,-7 1-120,-24 5-146,-15 1 0,-5-3 0,-4-6 0</inkml:trace>
  <inkml:trace contextRef="#ctx0" brushRef="#br0" timeOffset="89600.913">30701 2504 1541,'0'-3'37,"0"-5"25,-3 2 31,0-2 46,-3 0 25,-2 4 16,-5-1 5,-2 3 8,-9 3 11,-6 9-16,-8 6 3,-11 10-22,-2 10-24,2 8-44,6 8-24,7 5-16,7 7 4,12 2-2,7 7-2,7 2-2,12-2-11,9-3 2,11-6 0,1-9-3,13-9 0,-2-8 0,-8-11-4,-4-7-4,-7-9-8,-10-8-21,-7-2-39,-4-5-38,-1-3-93,0-3-110,0-7-125,-1 5-298,-1 1 0,1 0 0,1 4 0</inkml:trace>
  <inkml:trace contextRef="#ctx0" brushRef="#br0" timeOffset="90862.0289">31223 2646 893,'0'0'95,"0"0"19,0 0 27,0 0 30,-1 0 23,-2 2 16,-2-2 8,-1 3 14,-3-1 10,-4-1-52,-7 2-19,-5 0-4,-10 7-13,-13 0-22,-8 6-22,-7 1-12,0 2-8,4 1-12,15-5-4,19-2 6,14-5-6,7-5-13,11-3-14,-1 0-7,2 0-3,0-2-1,0 2-2,0 0-1,-4 0-5,0 0-17,-3 0-7,-1 3-5,0 1 4,0 1 0,0 6 1,0 1-4,0 3 4,-3 3 7,-2 8 2,-1 1 3,-4 1 0,-1-1 4,4-3 0,5-3-1,-1-7 6,3-4 3,5-7-4,9-2-3,6-4-2,11-2-2,6-1-2,5 1-1,-3-1-5,-1 3 0,-6 2-7,-4 4 0,-7 4-1,-6 4-6,-1 4 3,-10 3-1,-2 4 2,-2 2 4,-9-2 0,-9 2 5,-6-2 5,-8 1-2,-9-4 0,-5-3 5,-2-5 0,-2-4-3,6-4 1,4-4-14,8-4-19,15 1-56,7-3-125,7-2-189,9-2-408,9 1 0,8-4 0,10-7 0</inkml:trace>
  <inkml:trace contextRef="#ctx0" brushRef="#br0" timeOffset="91290.1119">31313 2938 1888,'-5'3'79,"0"6"8,2 4 4,2 6 9,-1 1 1,5 3 2,0-1 15,5-6 15,2 0 15,2-7-52,3-3-4,2-4-7,2-4 0,7-7-7,-1-4-2,-3-3 3,-3-3-9,-8-5-8,-7 3-14,-10-1-9,-6 2-13,-12 4-2,-1 3-4,-4 6-3,2 6 4,4 0-11,8 3-17,6 1-41,4-1-77,5 0-142,4-9-398,5 12 0,6-5 0,9-5 0</inkml:trace>
  <inkml:trace contextRef="#ctx0" brushRef="#br0" timeOffset="91674.8">31804 2805 2164,'-3'0'75,"-7"0"12,-4-2 15,-7 4 6,-6 3 6,-6 5 1,3 4 1,7 3 2,8 2 2,9 1-47,3-5-25,6-1-6,6-3-13,0-2-4,6 0-5,8-1-1,-2 3 1,1 0-2,-2 0-2,-8 1 0,-4 3-1,-5 0-3,-8 4-3,-6 0 1,-5 0 0,-2-1 1,-6-1-7,3-6-12,6-7-57,6-3-176,6-17-399,1 3 0,7-3 0,8-7 0</inkml:trace>
  <inkml:trace contextRef="#ctx0" brushRef="#br0" timeOffset="92051.1769">31899 2942 1886,'0'0'80,"0"0"26,0 0 5,6 0 4,3-1 1,9-3-1,11-2-2,8-4 1,3-6 1,0 3-45,-10-3-32,-10 3-19,-10 1 1,-8 0 1,-11 0 1,-6 0 1,-8 3 10,-7 4 6,-8 5 6,2 9-4,-4 6 1,8 7-2,11 4-4,8 8-3,8-3 0,8-2-1,12-2-6,9-2-16,7-5-51,13-6-72,15-7-171,0-29-327,-4 18 0,1-4 0,-5-5 0</inkml:trace>
  <inkml:trace contextRef="#ctx0" brushRef="#br0" timeOffset="92428.6196">32373 2888 1660,'-7'-7'79,"-9"-1"18,-6 5 17,-5-1 9,-5 9 10,2 5 5,5 4 7,6 1 7,8 2 8,6 0-49,3-1-24,4-1-16,3-1-12,2-2 0,2-6-4,5-3-3,5-1-5,-1-7-6,3-1-7,2-11-2,-6-2-5,-4-1-3,-4 2-10,-3 5-14,-6 8-6,0 3 2,0 7-2,0 2 2,3 6-3,0 3-1,4 1 1,6 3-21,4-4-47,9-4-70,4-6-125,2-15-320,-2 8 0,-2-6 0,-5-6 0</inkml:trace>
  <inkml:trace contextRef="#ctx0" brushRef="#br0" timeOffset="93064.1601">32558 2627 1570,'1'-14'91,"1"-3"-2,0 2 1,4 1 3,0 6 7,0 13 15,7 13 1,-1 11 3,0 11 0,-6 15-71,-3 6-18,-1 2 3,-2-1 1,-2-8-6,-1-8-12,0-8-13,0-15 2,-4-9-8,2-9-9,2-8-10,-1-13-8,-1-6-4,-1-8 3,-4-6 10,2 3 12,-1 6 2,0 9-5,6 4 5,3 10 15,0 1 15,5 1 8,10 2 5,9 2 0,10-2-8,10-2-5,1 2-5,-9 3 0,-12-1-6,-10-2-3,-8 4 0,-6 3 13,-6-2 5,-3 5 2,-4 2 4,-1 2 2,0-1 2,4 1 4,4 0 12,4-3-1,2-2-3,2-2-10,4-2-7,9-2-7,3 4-4,7 1-4,-4 1-4,-2 5-6,-12 4-8,-7 0-4,-9 2-15,-6-1-50,-8-4-55,1-5-37,-2-7-31,4-7-25,9-13-38,19-15-192,-5-5 0,5-15 0,10-10 0</inkml:trace>
  <inkml:trace contextRef="#ctx0" brushRef="#br0" timeOffset="93314.7704">32877 2519 2397,'0'-2'105,"0"-2"1,3 1-16,-3 0-10,3-1 10,6 4 4,3 7 6,4 9 2,6 14 2,5 16-90,2 19-16,-5 11 5,-12 8 15,-6-1 14,-21-5-12,-14-6-7,-12-7-52,-5-6-165,-11-41-420,-5 26 0,5-6 0,-2-9 0</inkml:trace>
  <inkml:trace contextRef="#ctx0" brushRef="#br0" timeOffset="94092.2399">31053 3921 1406,'0'0'99,"0"0"38,0 2 22,0-2 14,0-2 5,0 2 8,-1 0 10,-5 3 17,-5 3 17,-4 2-29,-6 13-25,-4 4-12,-4 16-10,-4 10-10,0 12-4,6 8-2,7 4-5,8-1-15,8-6-14,10-6-29,7-7-10,5-11-26,6-7-6,2-8-4,4-9 1,-5-8-6,-2-3-8,-8-4-6,-4 0-13,-4-5-22,-4 2-44,-3-1-60,0-1-149,27-3-575,-25 1 0,2-1 0,1 0 0</inkml:trace>
  <inkml:trace contextRef="#ctx0" brushRef="#br0" timeOffset="94497.4476">31458 4134 1510,'0'-3'112,"2"1"15,-2-2 20,1 1 10,-1 2 9,0 2 17,0 7 7,0 7 6,-3 10 2,-3 10-86,-3 8-21,-3 0-15,2 0-16,2-10-4,5-9 8,3-6-11,6-10-8,13-7-3,13-2-2,15-7-3,13-1-3,6-2-14,3 0-33,-7 0-59,-14 3-113,-6-3-151,-20 8-286,-14 0 0,-5 3 0</inkml:trace>
  <inkml:trace contextRef="#ctx0" brushRef="#br0" timeOffset="94747.5074">31840 4148 1408,'-3'-5'105,"3"0"5,-3 1 2,3 1 43,0 2 51,0 9 13,0 12 2,0 10 1,0 7 4,0 12-78,3 5-26,-3-7-5,3-2-3,-3-4-48,0-10-87,0-5-131,8-11-142,0-7-322,2-8 0,4-3 0,11-11 0</inkml:trace>
  <inkml:trace contextRef="#ctx0" brushRef="#br0" timeOffset="95082.9648">32078 4234 1833,'-2'-3'91,"1"3"24,-2 0 18,-4 3 17,1 2 9,1 11 9,-1 4 4,3 9 3,3 2 1,3 2-62,3-1-24,8-7-21,5-7-8,5-6-16,2-6-9,-2-9-7,-6-6-5,-2-8-7,-7-5-3,-4-7-2,-6-10-1,-7-1-3,-7 2-10,-2 8-6,-7 6-7,2 11-19,2 12-29,5 1-59,9 1-101,6 2-102,3-3-257,3 4 0,11-4 0</inkml:trace>
  <inkml:trace contextRef="#ctx0" brushRef="#br0" timeOffset="95443.7473">32445 4134 1687,'-3'0'79,"0"0"32,-6-2 16,0 5 9,-3 1 3,2 5 2,1 2 4,6 3 3,3 1 4,4-1-51,7 1-26,5-1-32,5 0-15,4-3-8,-1 4-3,-2 3 1,-8 2-4,-7 2 0,-4-1-3,-9 4 1,-9-2 0,-9-3 0,0 1-2,-2-4 3,4-9-14,7-4-52,10-8-88,5-16-125,15-6-294,5-5 0,10-6 0,3-2 0</inkml:trace>
  <inkml:trace contextRef="#ctx0" brushRef="#br0" timeOffset="95793.7782">32594 4220 1521,'3'0'149,"-1"0"28,4 0 7,3-2 3,12-3 1,9-1 1,12-8 1,8 1-6,4-4-6,-9 0-106,-12 2-51,-15 5-32,-10 3-6,-14 0-3,-8 2 2,-7 2-1,-9 0 0,-5 2 9,1 2 12,7 5 5,4 2 12,9 0 9,9 5 1,3 5 2,2 3-1,2-2-1,5 8-2,1-2-9,4 1-22,9-4-55,6 0-126,11-15-434,-5 0 0,1-7 0,7-5 0</inkml:trace>
  <inkml:trace contextRef="#ctx0" brushRef="#br0" timeOffset="96168.9472">33037 4149 1835,'-9'-3'63,"-5"2"19,-7 1 22,-3 4 6,-3 6 7,10 6 0,1 2 5,11 3 3,2 1 3,3 0-45,3-3-13,6-4-16,3-7-20,2-4-4,8-5-3,-2-6 0,3-9-4,-4-4-3,-5-4 0,-1-3-2,-7 6-3,-4 3-8,-1 7 0,-2 5-2,1 6-2,1 3 0,-1 7-1,0 1-2,2 4-1,2 2-9,5-1-15,0 1-14,5-3-51,4-6-86,7-8-136,-8-6-207,4 0 0,-3-7 0,-3-5 0</inkml:trace>
  <inkml:trace contextRef="#ctx0" brushRef="#br0" timeOffset="96717.0236">33232 3946 1130,'0'-9'150,"0"-4"0,0 2-2,0 0 4,0 6 6,0 13 6,3 7 2,2 10 0,3 10 1,3 8-117,-5 2-41,0 1 0,-2-6-2,-3-5-7,-2-7-17,1-3-39,-4-11-51,1-6-61,-1-8-18,-2-4-2,-3-13 6,1-8 6,2-1 20,3-6 42,0 4 46,3 9 40,0 6 48,0 6 69,0 5 38,0 0 27,3 2 12,3 0 4,10 0-6,8 0-32,7 0-35,2 0-6,-3 0-1,-7 0-7,-7 4-18,-13 3-20,-3 2-13,-3 0-9,0 3-11,-1-3-5,1 1-1,0-3 1,3 0 2,0-2 0,0 4-2,0-3-2,3 3-3,0-1 1,-3 3-1,0 2 0,0-3-11,-3-1-42,0 0-92,16-6-376,-26 0 0,-2-3 0,0-3 0</inkml:trace>
  <inkml:trace contextRef="#ctx0" brushRef="#br0" timeOffset="96964.9537">33401 3781 2009,'-3'-6'97,"0"2"25,3-4-7,0 1 11,3 4 5,7 6 1,2 8 2,8 13 3,4 14-6,-1 15-94,-7 11-56,-7 8-59,-15 3-56,-15-1-112,-14 1-292,-14 3 0,-10 2 0,-8-7 0</inkml:trace>
  <inkml:trace contextRef="#ctx0" brushRef="#br0" timeOffset="98298.155">18692 6579 1239,'-16'0'139,"-5"-2"29,-5 2 16,-1-2 7,9 2 12,8-1 26,4 1 12,6-1 1,0-4 0,0 0-102,6 1-33,1-4-29,11 2-14,8-1-8,11 1-11,13-4-24,15 3-12,12 0-1,16 2 1,17 0-1,12-3-4,16 4 1,13-8 0,14 4 1,11-4 2,11 0 1,10-2 0,14 4 1,8-4-1,8 2-1,17-1 4,6 1-3,7-5 0,7 1-1,8-1-1,2 4 1,0-4 4,3 3 1,-1 2 1,-2 0 2,2 5-1,-2-3 0,6 2 2,0-2-2,1-2-1,9 1-3,4-1-4,-4 0 0,8 1-4,-4-3 1,-2 4 3,4 2 0,-1 4 0,0 0 2,2 4-1,-1 5 0,3-1-1,2-1 0,-1 4-1,5 0-2,-5-4-1,-2-3 0,-8 0 6,-7-5 16,-13 0 20,-12-2 9,-17-3 6,-12-1 1,-11 7 3,-13-3 0,-11 1-5,-8 2 0,-12 0-17,-18 0-33,-18 0-25,-28-3-14,-24 3-17,-33-2-17,-22-1-42,-19 4-49,-12 0-90,-9-3-158,-15 4-291,-13 2 0,-16 0 0,-36-3 0</inkml:trace>
  <inkml:trace contextRef="#ctx0" brushRef="#br0" timeOffset="99342.7459">20985 5830 941,'1'-5'175,"-1"2"15,0-3 0,0 3-3,0-2-3,0 5 1,0 3 9,3 5 2,0 7 7,3 16-134,3 11-35,3 17-11,5 11 7,-2 24 7,-2 21 9,-1 10 0,0 13-7,-3 7-4,1 5-2,0-6 3,-3 2 12,-4-3 12,-3 6-2,0 1 2,-6 1-2,0 4 0,-2 2-1,-2 1-1,1-3-2,5-1-4,-4-1-14,5-4-11,0-5 1,3-6 4,-1-3 7,-1-6 14,1-3 12,-1-5 13,1-6-2,-2-5-2,-2-10 1,-1-8-3,2-12-5,-4-13-14,0-10-12,5-16-20,-4-12-47,1-15-60,5-8-53,-2-12-52,-4-8-51,3-9-49,-5-5-67,-2-6-258,-5 4 0,-10 0 0,-11-4 0</inkml:trace>
  <inkml:trace contextRef="#ctx0" brushRef="#br0" timeOffset="100150.794">18560 7590 2997,'0'0'1,"6"0"-4,5 5-5,7-1-1,9 1 3,18 2 0,9-3 4,15-1 7,16-3 8,11 0 7,11-3 13,13-1 26,13 1 17,12-2 10,20 1 5,18 0 0,23-1 0,23-2-5,24 1-7,18-6-5,21 3-11,21-2-21,12-3-11,15-2-1,15 3 3,9-4 4,14 2 8,4 5-1,6-1 3,13 3-3,-1-4 1,12 3-1,3-1-1,4 2-5,-2-4-5,3 7-6,-7-2-4,-3 7-3,-7-4-2,-4 4-1,-8 4-2,-4 0-1,-14-1-1,-10 3-2,-19 1-6,-21-2 1,-24-2-6,-25-2-8,-32-1-18,-24 0-32,-31 0-42,-34-1-70,-34-1-154,-36-13-450,-38 11 0,-31 4 0</inkml:trace>
  <inkml:trace contextRef="#ctx0" brushRef="#br0" timeOffset="101161.9877">18530 9612 2995,'15'6'-56,"8"0"-15,14 5 1,14-3 6,14-2 7,22-4 4,20-2 12,18 0 20,20-5 12,17-5 30,24-2 44,21-5 28,22-9 9,28 2 4,29-1 4,22-4 2,28 0-3,28-5-13,27 2-1,19-11-2,26 2-6,13-7-4,19 1-2,10 1-1,6 1-1,3 4 8,0 3 8,1 3-1,-7 7-3,-6 5 0,-6 4-3,-10 5-9,-12 4-8,-17-2-8,-13 1-10,-17-3-11,-19 5-15,-23-6-7,-21 4-6,-27 0-2,-24 2-3,-28 0-2,-27 4 6,-35 0-6,-25 3 1,-23 2-5,-25 0-7,-22 0-25,-20 0-39,-16 0-47,-21 0-51,-14 0-108,-18 0-76,-9-4-112,-27 2-232,-26 2 0,-22-2 0,-26-4 0</inkml:trace>
  <inkml:trace contextRef="#ctx0" brushRef="#br0" timeOffset="105305.9326">19037 6844 1404,'0'0'82,"0"0"23,2 0 22,-2 0 18,0 0 19,0 0 13,0 0 8,0 0 3,-2 0 7,-2 0-48,-2 0 2,-8 0-7,1 0-7,-8 0-5,-3 0-6,-2 0-13,-3 0-5,4 0-2,5 0-8,6 0-12,7 0-17,6 0-18,1 0-17,0 0-14,0 0-6,1 2 0,-1 4-1,0-2-2,0 6 2,0 2-1,-1-3-3,-2 2 1,0-2 2,0 1 1,3-3-6,-4-1 2,8 0-1,-4-2-3,0 0-2,0 2-2,0 0 2,6 1 0,-2 0 0,6-1-1,1-3 1,4 4 1,-3-3 0,5 0 2,-2 1 2,0 3 1,0-4-1,-3 4-1,1-4-1,-2 5 2,-1-1-3,-4 4-4,1 2 1,-7 3 0,0 3 3,-3 0 8,-7 3 10,-6-1 4,-3 2 5,-7-1 2,-9-2 4,8-1 2,-2-9 0,2-4-2,8-4-32,7-8-55,3-4-87,7-8-132,20-8-580,-7-1 0,8-1 0,7-2 0</inkml:trace>
  <inkml:trace contextRef="#ctx0" brushRef="#br0" timeOffset="105666.3887">19152 7011 1544,'-4'4'146,"1"4"9,0 6 10,-1 6 3,4 2 8,0-1 6,0 4 10,0-4 6,4-6 8,1-1-114,1-4-18,5-6-6,0-1-8,3-5-6,1-6-3,0-6-7,0-5-8,-3-7-5,-9 0-9,1-2-6,-8 4-5,-8 1-4,-4 3-3,1 5 1,-6 7-4,4 6-8,7 4-47,5 3-149,2-10-485,3 16 0,6-2 0,3-4 0</inkml:trace>
  <inkml:trace contextRef="#ctx0" brushRef="#br0" timeOffset="106066.814">19584 6936 2022,'-7'0'113,"-3"0"19,-4 2 8,-2 3 7,1 0 3,3 6 2,3 3 1,4 3 3,5-3 1,0 0-89,0-4-18,3-1-18,0-4-6,6 1-10,0 0 0,4-1-2,-2 2 0,-2 5-4,-1 3 1,-4 4 0,-2 1-4,-8 2 1,-2-1-3,-4 3 3,-3-8-1,2-2-1,-1-7-11,5-3-51,5-6-156,2-19-459,1 5 0,2-7 0,5-6 0</inkml:trace>
  <inkml:trace contextRef="#ctx0" brushRef="#br0" timeOffset="106414.2018">19611 7036 1595,'0'0'83,"0"0"24,0 0 26,0 0 23,3 0 11,4 0 4,2 0 1,-1-3 2,5 1 2,-1-7-66,-3 2-14,-3-4-22,-3 0-16,-1 0-20,-7-1-6,-4 0 6,-6 4 1,-1 2 3,-8 6 1,1 4-1,3 6 0,2 8-1,5 5-11,2 6-9,8 2-25,6 0-59,9-4-75,12-5-150,12-17-349,7 0 0,5-5 0,-1-3 0</inkml:trace>
  <inkml:trace contextRef="#ctx0" brushRef="#br0" timeOffset="106795.3245">19812 6999 2059,'-13'-3'141,"-6"3"21,-2 0 16,-2 6 5,2 3 3,5 3 0,4 5 3,5 7 2,5-2 1,2-2-117,2-3-19,5-1-19,1-6-11,2-5-3,8-5-1,2-5 0,1-5-3,2-7-18,-5-2-17,-2-5-21,-7-5-14,-2 4-9,-5 7-22,-2 5-2,0 6-2,0 10 2,0 3 0,0 9 14,0 5 18,0 1 14,3 6-25,3 0-111,3-7-101,3 0-263,0-5 0,8-4 0,-5-5 0</inkml:trace>
  <inkml:trace contextRef="#ctx0" brushRef="#br0" timeOffset="107056.6356">19969 6735 695,'0'7'167,"0"5"25,1 12 10,2 7 3,2 6 1,-1 9-1,5 6-13,-4-2-18,-2-5-18,0-5-153,-2-7-84,1-11-93,-1-22-254,-1 10 0,2-11 0,-2-5 0</inkml:trace>
  <inkml:trace contextRef="#ctx0" brushRef="#br0" timeOffset="107244.1537">19908 7005 2027,'-3'-1'107,"0"-1"15,2 2 20,-1-3 13,4 0 14,5 6 5,7-3 0,6 0 2,7 0 1,7-3-112,2 1-102,1-6-236,-12 1-362,-4 3 0,-9-1 0,-1 0 0</inkml:trace>
  <inkml:trace contextRef="#ctx0" brushRef="#br0" timeOffset="108468.3971">20399 6878 350,'0'-6'85,"0"0"42,0-1 37,0 0 41,0-4 54,0 2 45,0-2 23,-1 3 19,-1 1-3,0 4-49,2 0-34,0 6-42,0 4-37,0 10-39,2 8-57,1 7-42,0 5-24,0 1-19,2-2 3,-4-3-3,-1-7 0,2-3 1,-2-7 7,0-9 1,0-1 6,0-6-3,0-6 0,0-4 1,0-6-3,5-4 1,-1-1 2,5 3-2,1 2-8,5 5-1,-1 5-6,2 6 0,0-3-6,0 6-5,-4 3-2,-2 5-2,-5 1-4,-4 8 2,-2-3 1,-11 6 0,-2-1-1,-3-3 4,-8 1 7,1-3 8,5-9-2,10-4-30,2-8-80,14-13-168,0-8-365,10-4 0,7-7 0,9-1 0</inkml:trace>
  <inkml:trace contextRef="#ctx0" brushRef="#br0" timeOffset="108732.9411">20625 6899 1554,'-3'5'73,"0"2"12,1 3 16,1 7 12,2 1 9,7-4 7,2 3 4,-1-5 1,6-2 18,0-4-31,-2-3-10,0-2-11,-4-5-14,3-4-10,-1-4-15,-4-6-51,1-3-79,-1-8-125,4-8-385,-7 13 0,2 3 0,2 8 0</inkml:trace>
  <inkml:trace contextRef="#ctx0" brushRef="#br0" timeOffset="109047.1941">20820 6828 824,'0'7'142,"-1"4"33,-4 4 22,1 2 13,-3 0 8,-1 1 6,3-1 3,2-3 6,3 1 3,2 1-108,1-1-32,3 0-31,2-1-21,2 3-16,-3-1-3,-2 6-7,-7 1 0,-10 3-5,-13 5-3,-11 1-32,-9 1-152,-8-7-413,-1 3 0,-5-7 0</inkml:trace>
  <inkml:trace contextRef="#ctx0" brushRef="#br0" timeOffset="109887.3796">18534 8099 698,'0'0'150,"0"0"36,0 0 21,0 0 14,0 0 3,0 0-1,0 0 34,0 3 27,0 6 16,0 9-91,0 9-38,0 8-32,0 8-20,0 2-10,0-6 0,0-6 16,0-9 13,0-10-19,3-8-16,4-6-12,6-5-6,11-7-6,8-1-21,10-3-70,2-4-67,-2 2-126,10-4-616,-28 7 0,-7 1 0,-5 2 0</inkml:trace>
  <inkml:trace contextRef="#ctx0" brushRef="#br0" timeOffset="110114.7119">18820 8110 1975,'0'0'75,"0"2"39,0 8 21,0 7 14,0 6 4,4 10 3,-1 6-1,0 3 1,0-1-1,4-1-41,-1-8-77,2-4-76,-2-10-103,15-13-496,-14-1 0,7-9 0,-2-3 0</inkml:trace>
  <inkml:trace contextRef="#ctx0" brushRef="#br0" timeOffset="110422.7141">18950 8205 2112,'0'0'72,"0"3"14,0 7 5,0 3 6,2 3 5,6 6 5,0 2 3,6-5 3,0-2 13,2-4-42,0-6-9,-5-4-13,2-4-1,-1-3-7,1-7-8,-5-5-10,0-3-16,-7-8-17,1 0-18,-10-1-16,-7 8-9,2 3-2,-7 10-4,0 7-60,10 4-180,3 8-292,0 2 0,4-1 0,16-8 0</inkml:trace>
  <inkml:trace contextRef="#ctx0" brushRef="#br0" timeOffset="110783.1823">19459 8136 2252,'-8'0'59,"-4"3"2,1 1 1,-2 1 4,6 6 5,3 2 3,3 1 1,4 1 1,6-1-4,1-3-44,3 0-3,4-1 2,0-3-2,1 5-2,-7-1-5,-1 2-3,-7 0 2,-1 4 0,-7 0 4,-7 2-9,-6-3-2,-8 1-5,-4-3-14,3-7-39,6-5-114,14-17-416,2 1 0,10-5 0,10-9 0</inkml:trace>
  <inkml:trace contextRef="#ctx0" brushRef="#br0" timeOffset="111121.7407">19611 8163 1861,'0'2'135,"0"-2"23,0 3 4,1-1 2,5-7 1,6-2 1,0-3 1,6-2-1,-3 0 0,-5-2-82,-3 2-53,-6 4-24,-7 2-3,-6 6-3,-3-3 1,-4 6 2,-10 3 0,7 11 3,-1 3 1,6 9 0,7 2 1,3 1 0,3-3-4,8-3-8,6-6-26,7-4-88,10-11-145,13-8-354,1 3 0,10-6 0,-3-3 0</inkml:trace>
  <inkml:trace contextRef="#ctx0" brushRef="#br0" timeOffset="111499.539">19877 8185 1604,'-12'0'145,"-2"1"14,-2-1 24,-5 1 25,1 2 7,2 6 4,5 0 0,2 5 1,4-2 3,5 4-114,4-4-27,3 0-12,4-4-20,2-4-22,6-1-4,2-3-4,1-6 1,-1-3-2,-4-5 0,3-6-5,-8-5-3,-1 3-3,-2-1-12,-4 9-13,-3 5-2,0 6-1,0 7 1,0 9 0,3 5-3,0 5-2,2 6-9,1-6-9,5 2-61,0-7-60,5-8-92,3-5-371,-4-2 0,0-7 0</inkml:trace>
  <inkml:trace contextRef="#ctx0" brushRef="#br0" timeOffset="111727.4807">20039 7888 1197,'2'-3'109,"-2"3"49,2 4 25,-1 12 14,-2 7 5,4 13 2,4 10 0,0 8-30,0-5-47,2 0-112,-1-6-42,-3-9-128,-2-12-105,-1-12-205,-2-1 0,0-9 0,1-4 0</inkml:trace>
  <inkml:trace contextRef="#ctx0" brushRef="#br0" timeOffset="111898.2131">19966 8113 1909,'-8'-2'59,"8"-2"25,-3 4 27,0-3 19,9 3 5,9 0 5,8 0 2,14 0 0,13-2-8,12-1-106,2-6-187,-8-6-412,-14 4 0,-12-1 0</inkml:trace>
  <inkml:trace contextRef="#ctx0" brushRef="#br0" timeOffset="112450.7419">19560 8606 1680,'0'-5'136,"0"-2"36,0 1 23,0-1 1,0 2 0,0 3 13,0 2 9,3 7 5,1 6 0,0 11-98,1 3-36,-1 9-34,-2-2-23,-2 2 0,0-7 0,0-8-11,0-5-2,2-7-4,1-7 0,1-4-4,6-7-1,7-5 0,6-2-2,-2 0-3,2-1 2,-3 6-6,-2 6-5,-4 2-4,-1 4 2,-7 4-5,-1 5 2,-3 4 0,-9 1 3,-6 6 3,-5-1-2,-6 2 3,-8-7-1,4-1-8,4-8-33,11-5-82,7-11-158,9-23-396,11 3 0,12-3 0,8-4 0</inkml:trace>
  <inkml:trace contextRef="#ctx0" brushRef="#br0" timeOffset="112708.8006">19854 8649 2248,'0'10'71,"0"4"12,-3 5 8,3 1 10,3 2 11,5-5 6,5-1 4,3-6 5,4-7 3,3 0-59,-5-6-9,6-10-14,0-5-8,0-5-12,-4-7-20,-7-3-19,-3 1-14,-10 4-25,-4 6-42,-2 11-80,16-2-450,-10 11 0,0 2 0</inkml:trace>
  <inkml:trace contextRef="#ctx0" brushRef="#br0" timeOffset="113028.7174">20214 8496 2004,'0'5'109,"0"4"13,-2 4 9,-1 4 1,0 0 1,3 3 4,-3-4 2,6 4 1,0-3-3,7-2-88,0-1-27,0 3-16,0 0-9,-6 5-2,-2 2 0,-7 5-5,-6 0-4,-9 0-8,-4-5-18,-10-2-26,-3-4-62,-1-9-58,15-9-370,-17-3 0,-4-9 0,2-11 0</inkml:trace>
  <inkml:trace contextRef="#ctx0" brushRef="#br0" timeOffset="114578.5581">17590 6783 761,'0'-2'169,"0"1"43,-2-1 35,1 1 32,1-2 26,-2 3 11,1-4-1,1 4 0,0-1 12,1 6-116,2 7-42,6 11-42,2 12-34,6 13-32,3 8-26,-5 5-10,-4-2 2,-3-7 1,-8-7-10,0-10-6,0-7-10,0-10-28,0-4-68,4-10-170,-4-18-470,3 7 0,0-12 0</inkml:trace>
  <inkml:trace contextRef="#ctx0" brushRef="#br0" timeOffset="115697.6449">17858 7015 1976,'-5'-4'134,"-1"2"17,-5 0 17,-4-1 12,0 3 5,-1 7 3,5 4 0,2 6 0,5 3 0,2 3-110,4-5-20,2-1-17,7-5-14,-2-4-10,7-5-3,-1-1-2,-1-8 1,-1-4-1,0-4 0,-6-1 0,-1-5 0,0 0 0,-4 5-5,-1 4-3,1 5-3,-1 4-1,-1 4 0,3 5-1,0 3 0,4 2-3,-1 2-4,5-3-5,2 0-14,-3-8-19,2 1-39,3-7-64,0-3-85,1-8-87,-2-6-24,-1-3-1,-7-6 10,-2-1 32,-1 8 64,-3 8 66,0 5 49,0 2 67,0 6 101,0 1 112,0 2 51,3 4 28,0 3 8,2 3-23,4 5-44,1 0-42,-3 5-9,-1-4 2,0-3-13,-4-2 2,-1-4-9,-1-3-20,-1-5-9,-4-1 0,-4-9 1,-1-3 0,-6-8-1,2-3-2,7-3-1,3 3-26,2 3-16,10 3-5,7 5-6,8 3-6,8 1-6,10 2-9,-4 3-24,-7 0-16,-10 1-6,-6 2-3,-11 0-2,-2 0 0,-1 0 0,-3 0 1,0 0 4,-3 5 11,-3-3 24,2 5 16,4 3 5,-1 2 3,4 0 0,0 3 2,4-4 1,-1-2 1,0-3 1,1-3 0,3-3-1,1 0-1,1-3 0,-3-3-3,-3-2 1,1 0-3,-2-1-12,0 5-6,-1 1-4,5 3-3,0 7-1,8 5-1,-2 3 0,-1 9-1,-1 3 12,-4 3 21,-3 5 34,-3-1 31,-3 1 18,-3-3 9,-4 0 1,-4-7 1,-6-8-3,5-6-20,0-6-52,1-9-64,6-10-132,5-15-173,8-14-418,6-9 0,8-5 0</inkml:trace>
  <inkml:trace contextRef="#ctx0" brushRef="#br0" timeOffset="115996.3409">18368 6873 1216,'0'0'133,"3"0"38,1 0 27,3 0 6,6-3 3,-1-2 0,4-4-5,-5-3-18,2-4-13,-8 1-93,-5 0-44,-8 1-27,-7 4-9,-2 6 17,-7 5 19,2 8 14,3 7 11,3 8 21,9 5 12,4 3 8,3 3-1,10-3-20,7-3-50,3-1-90,10-8-166,1-11-444,2 2 0,-2-5 0,-6-3 0</inkml:trace>
  <inkml:trace contextRef="#ctx0" brushRef="#br0" timeOffset="116688.5549">17869 8954 130,'2'-7'128,"-2"-1"42,0-1 48,0-3 60,1 5 34,-1 2 6,-3 3 9,-1 1 10,-8 2 6,0 5-63,-5 2-46,2 4-40,2 0-41,4 5-58,1 0-33,5 3-5,3-3-7,3 4-7,5-2-7,7-2-4,7-5-11,8 0-2,5-4-5,-2-1-3,-7-2-2,-5 4-1,-11-1-2,-5 4-2,-2 2 0,-7 3-1,-4 0-1,-6 1-2,-5 2-1,-7-5-8,1 0-16,2-5-35,3-9-123,11-13-541,6-5 0,12-9 0</inkml:trace>
  <inkml:trace contextRef="#ctx0" brushRef="#br0" timeOffset="117292.0121">18179 9000 1475,'0'10'52,"3"4"1,0 5-1,2 6 3,1-1-1,-2 0 1,-1-2 0,-1-7 12,-2-1 35,0-7-39,0-4 24,0-3 15,0-5 17,0-7 8,0-5 8,0-7 12,0-4 19,1 5-8,2 1-36,4 7-8,9 3-28,2 4-18,6 4-18,0 4-12,-1 0-7,-7 6-12,-1 3-21,-9 1-2,1 4 1,-7 0 0,1 0 0,-2-3 8,1-5 21,0 0 10,1-4 2,-1-4-2,0-3 2,0-5-1,2-2-2,4-5 0,4 0-2,1 0-5,2 5-19,4 4-14,-5 4-9,1 2-5,-1 2-4,-1 3-3,-4 1 2,1 6-2,-2 2 2,-4 5-4,1 0-28,-3 1-58,0-3-64,7-3-132,-4-10-319,1 1 0,3-4 0,3-1 0</inkml:trace>
  <inkml:trace contextRef="#ctx0" brushRef="#br0" timeOffset="117637.3029">18581 8978 1952,'-4'0'68,"-5"0"6,-3 0 10,1 6 8,6 0 4,-1 3 5,2 2 1,4 3 2,0 1 0,4-1-57,-1-2 6,0-3 11,5-3-5,3-4-5,4-2-11,0-7-40,4-3-51,-2-2-49,-7-9-32,-4-1 0,-2 5-12,-4 6 4,0 7 12,0 4 2,0 8 7,0 6 27,0 2 6,3-1-44,1-5-224,2 8 0,0-6 0,0-1 0</inkml:trace>
  <inkml:trace contextRef="#ctx0" brushRef="#br0" timeOffset="117913.1288">18768 8780 1800,'0'0'72,"1"10"33,1 7 9,1 12 1,3 4 1,1 13 1,1 3 0,-2-3-4,3-3-28,-5-8-123,2-7-165,-2-6-299,-1-8 0,0-6 0,-2-6 0</inkml:trace>
  <inkml:trace contextRef="#ctx0" brushRef="#br0" timeOffset="118143.2543">18903 8715 2068,'0'9'84,"2"7"2,1 9 2,6 11-9,6 3-48,0 3-73,1 0-82,4-7-330,-13 2 0,3-3 0</inkml:trace>
  <inkml:trace contextRef="#ctx0" brushRef="#br0" timeOffset="131638.503">21627 5646 1787,'0'0'99,"0"3"22,0-1 16,0 0 11,0 0 4,0-2 2,0 0 4,0 0 12,0 0 16,0 0-66,0 0-29,0 0-19,0 0-14,-6-2-9,0 1 3,-6-2 6,-1-2 3,-6 0-10,1 3-13,5 0-5,-4 2 1,3 2-1,-2 3-1,4 2-4,-3 2-6,4 2-8,5 4-7,-1-2-2,4 2-1,2 2 0,1-2 3,0 2-3,0-2 0,1-1 2,1-3 5,-1-4 3,9-2 1,4-2 2,2-3-1,4 0 0,1 0-2,2 0 1,-7 0-3,4 0-3,-6 6-4,2 2-4,-7 4 1,1 7 1,-4-3-2,-2 1-3,-3 1 0,-1-2 2,0-1 4,-3-1 7,-5-3 0,-6-1 3,-7-2 1,-4-2-2,-3-3 1,1-3 1,0 0 2,4-3-9,9 0-52,4 0-99,9-1-89,12-3-170,-5 7-287,5-3 0,5-1 0,11-3 0</inkml:trace>
  <inkml:trace contextRef="#ctx0" brushRef="#br0" timeOffset="131885.7499">21758 5741 1996,'1'0'96,"-1"-3"-4,0 3 6,2 0 7,2 6 8,1 5 3,0 7 1,2 8 0,2 3-1,-3 4-103,0-1-52,4-8-107,1-9-412,-3 2 0,-1-5 0,5-7 0</inkml:trace>
  <inkml:trace contextRef="#ctx0" brushRef="#br0" timeOffset="132358.6057">21964 5456 2052,'1'-3'38,"-1"3"11,0 0 20,0 3 14,0 8 4,3 18 1,4 6 0,0 17 0,5 3 2,0 2-40,-3-5 5,-2-8-11,-7-7-21,0-11-15,0-6-13,0-8-26,0-4-55,0-8-50,-4-8-43,0-4-14,-7-11 8,-4-6 35,-1 0 46,1 1 59,4 7 45,3 7 34,5 5 56,2 5 50,1 3 45,0 0 24,0 1 3,1 0-30,7 0-42,4-2-54,12-1-66,5-3-86,10-6-146,4-2-351,-9-1 0,-9-2 0,-7 0 0</inkml:trace>
  <inkml:trace contextRef="#ctx0" brushRef="#br0" timeOffset="132874.9748">22170 5485 1354,'-3'-8'186,"-3"-2"10,3 2-3,0-1 2,3 4 1,3 8 0,3 5 1,4 15 0,3 7 0,-3 13-147,4 10-37,-7 1-12,0-1 4,-6-4-3,1-8-15,-2-5-20,-3-6-43,3-12-13,0-7-121,0-10-73,-4-6-211,-3-9 672,-6-8-437,0-1 60,-1 2 100,4 4 58,1 0 48,6 10 48,0 2 19,1 5 128,1-2 90,2 0 52,4 0-52,4-1-56,12-5-97,5 2-46,1-4-24,0 3-12,-3 4-4,-6 0-8,-10 6-19,-2 2-15,-2 2-5,-4 4-4,0 3 1,0 1 0,2 3 1,-2 1 1,0-4-3,4 2-17,-1-3-59,6-2-123,15-6-297,-15 3 0,8-9 0,1 0 0</inkml:trace>
  <inkml:trace contextRef="#ctx0" brushRef="#br0" timeOffset="133329.0878">22503 5704 1482,'0'0'18,"0"0"18,2 0 12,-2 3 4,0 3 3,1 2 7,3 2 3,-4 6 3,3-4 6,-3 2 0,3-1 18,-3-3 40,0-2 7,0-6-3,0 0 0,0-4-7,0-8-3,0-4-2,0-9-5,0-3-5,0-3-23,0 9-54,0 2-18,0 10-11,0 2-2,3 3 3,3 0 1,5 3-3,2 0-5,0 0-6,3 3-8,-4 1-5,-3 6 0,0 5 7,-4 2 1,-2 1 0,-2 2-3,-1-5 0,0 0-37,0-2-79,12-10-510,-7 5 0,1-2 0,4-6 0</inkml:trace>
  <inkml:trace contextRef="#ctx0" brushRef="#br0" timeOffset="133809.4503">22799 5592 1667,'-7'0'116,"-7"3"23,-1 2 12,-3 1 5,4 5 3,1-1 0,4 2 2,4 0 3,5-4 4,0-1-75,2 0-30,3-2-21,2-3-6,3 2-4,3-4 0,1 0 0,-3 0-1,-2 0-4,-3-4-6,2 4-10,-4 0-4,2-2 0,0 4-4,2 5-4,1 4 3,3 4-4,-6 6 2,3 1 0,-5 4 6,-1 0 16,-3-2 14,-3 1 9,-6 0 7,-4-4 7,-5 4-4,-14-4 1,2 2 0,-1-3-3,-1-5-21,6-3-51,5-7-118,14-10-621,2-2 0,10-8 0,10-7 0</inkml:trace>
  <inkml:trace contextRef="#ctx0" brushRef="#br0" timeOffset="134114.1776">23186 5617 1604,'-3'-4'128,"-2"1"4,-5-1 4,-1 3-2,-5-1 2,-4 2 0,1 3 0,1 8 0,0-1 2,1 9-114,0 5-17,1 3-1,7 3-5,4 1-21,4-2-50,7-3-61,6-14-91,12 1-260,-3-3 0,8-8 0,2-4 0</inkml:trace>
  <inkml:trace contextRef="#ctx0" brushRef="#br0" timeOffset="134541.3657">23390 5635 1649,'-8'0'114,"-3"4"17,-7 3 9,-5 5 5,4 0 2,3 5 1,0 0 2,9 0 3,4 0 2,3-5-73,1-1-30,7-2-9,1-7-5,4-2-1,7-5-1,3-3 0,-3-4-2,-1-4-1,-3-2-2,-4 0-4,-6 1-10,-1 5-14,-4 4-5,1 3-3,-1 4-1,4 5 2,-1 6 1,6 4 0,-2 3 3,1 5-1,1 1 3,-3-2 9,-3-2-1,1-5 0,-4-5-54,7-6-233,-5 0-340,3-3 0,4-9 0,4-3 0</inkml:trace>
  <inkml:trace contextRef="#ctx0" brushRef="#br0" timeOffset="134750.6927">23711 5489 577,'0'0'5,"0"0"7,-1 0 3,1 0 2,0 0 0,0 2-1,0-1-27,0-2-118,0 6 0,0 1 0,0-2 0</inkml:trace>
  <inkml:trace contextRef="#ctx0" brushRef="#br0" timeOffset="137367.6613">22262 6610 689,'0'-1'52,"0"-1"11,3-1 18,1 3 28,-4-4 23,3 4 14,-3 0 10,0 0 6,0 0 3,0 0-42,0 0 1,0 0-2,0 0-8,0 0-7,0 0 8,0 0 10,0 0 12,0 0 1,-3 0 3,-8 0 11,-6 0 11,-6 0 2,-2 0-2,-4 0-16,2 0-30,3 4-23,1-4-19,-1 0-8,5 3-3,2 0-16,5-2-17,5-1-12,2 2-10,2-2-2,0 1-3,3-1-1,-1 2 0,1-1 2,0 1-4,-2-1 1,2 0 1,0 0 3,0-1 2,0 0-1,0 0 1,0 0 3,0 5 2,0 2 3,0 4 4,0 4 0,0 4 0,0 2 1,-3 3 0,-3-2 3,0 2 2,-1-2-4,-1-5-4,2-5 2,5-4 0,1-3 13,1-4 5,6 1 3,1-4-2,7 2-3,3-1-1,0 1 0,2 0-2,2 0-5,5 1-2,-1 5-13,6 5-11,2-2-4,-2 8-5,-5 0-4,-2-1-2,-8 3 0,-7 1-2,-6 3 0,-4-1 0,-5 2 1,-10 2 5,-6-3 0,-2 2 6,-8-3 10,4-3 6,0-4 0,1-4 6,4-10-1,3-1-9,-2-7-28,7-1-47,3-9-55,6 2-93,7-6-158,7-18-460,7 18 0,14-1 0,7-3 0</inkml:trace>
  <inkml:trace contextRef="#ctx0" brushRef="#br0" timeOffset="138183.0726">22595 6730 2261,'0'0'91,"-2"0"32,-4 1 28,-2 6 25,-2 5 11,3 7 16,4 7 7,0 3 2,3 5 2,3-2-70,0 2-16,3-8-31,4 1-22,2-8-17,3-4-5,3-7-12,3-5-6,2-2 0,2-5-5,0-6 0,-3-5 0,2-6-2,-3-5-5,-6-9-6,-1-2-2,-8-3-3,-5 0 1,-5-1 13,-3 5 22,0 4 11,1 11 3,-3 4-1,-1 7 3,2 8-3,-4 0-2,-4 2-1,2 2-3,-1-2-14,4 3-18,2 0-13,2 0-3,1 0 1,3-2-3,-2-1 0,1 1-1,-1 2 0,3-3 0,-1 1 0,3-1-3,-2 0 3,2 0 0,0 0-4,0 0 3,0 0 0,0 0 0,0 0-1,-3 2-2,1-2 3,-1 0 0,-1 3-3,1-3 0,0 1 3,0-1-3,3 0 0,0 0 0,0 0 0,0 0 3,0 0-2,0 0 1,0 0 2,0 0 0,0 0 3,0 0-1,0 0 1,0 0-12,0 0-22,0 0-28,-5 0-36,5 0-37,0 0-49,-3 0-60,3 0-105,0 0-141,-6 0-292,3 0 0,-3 0 0,-7-1 0</inkml:trace>
  <inkml:trace contextRef="#ctx0" brushRef="#br0" timeOffset="139307.8816">18787 9270 253,'0'-2'27,"0"-2"8,0 1 9,0 0 8,0 1 4,0 1 2,0-2 2,0 3 0,0-1-2,0-1-24,0 2-6,0 0-11,0 0-9,0 0-12,0-2-31,0 2-115,0 0 0,0-3 0,0 6 0</inkml:trace>
  <inkml:trace contextRef="#ctx0" brushRef="#br0" timeOffset="142693.2578">22255 8006 1399,'0'0'115,"0"0"28,0 0 28,0 0 20,0-3 14,0 3 7,0-3 1,0 2 1,0 0-1,0 1-93,0 0-25,0 0-17,0 1-10,0 6-7,0 0-5,0 8-1,0 6 2,0 3 2,0 4 3,-2-2 2,-3-2 7,-1-2 1,-4-2-8,3-2-8,-6-3-2,2-1-9,1 0-2,3-3-1,1-2 2,2-4 0,4-2 12,-2-2-5,4-1-4,2 0-2,6-1-3,8-4 1,8 2-2,11-6-1,6-2-1,6 2-14,1-2-38,1 3-49,0 1-53,-8 3-52,-12 3-91,-4-2-111,-7 0-116,-16 3-184,1-1 0,-4-1 0,-2 2 0</inkml:trace>
  <inkml:trace contextRef="#ctx0" brushRef="#br0" timeOffset="142983.5899">22587 8029 822,'0'-6'154,"0"-2"48,-3-1 16,3 3-4,0 4 7,0 2 18,-3 5 15,0 5 17,1 12 5,2 8-95,0 12-55,0 7-48,0 6-16,0 2 6,0-2-7,0-2-21,0-5-17,2-5-39,-1-9-74,4-9-139,4-22-406,1 6 0,7-12 0</inkml:trace>
  <inkml:trace contextRef="#ctx0" brushRef="#br0" timeOffset="143603.869">22957 8127 1862,'-3'-1'101,"-3"1"22,0 1 32,-6 5 18,3 8 11,2 4 5,4 11 4,3 3 0,0 3 2,4-3-81,7-3-17,5-5-18,4-6-27,7-10-15,3-4-5,-3-5-7,6-9 0,-3-6-2,-1-5 1,-4-9-3,-4-4-2,-10-4-2,-8 1-6,-6-1-2,-5 3 10,-6 6 19,-5 6 8,-3 6 5,-4 7 5,-2 5 9,-1 2 7,8 3 4,1 3 8,3-3 4,10-3-11,1 3-20,3 0-7,0 0-5,-3 0-5,-3 3-10,3 0-7,0-1-5,0 1-6,5-1-6,-1 1-3,-1-1 2,2 0-2,-1-2-2,2 0 2,-1 0-1,1 0-1,-2 2-11,2-1-32,0-2-58,2 2-79,-2 1-50,0-1-191,0 5-368,-3 3 0,-8 2 0,-13 6 0</inkml:trace>
  <inkml:trace contextRef="#ctx0" brushRef="#br0" timeOffset="144535.1751">20944 9865 512,'-3'0'125,"-3"0"28,-2 0 31,2 0 36,0 0 29,0 0 9,3 0 3,2 0 21,-1 3 14,0 5-67,2 6-39,0 8-24,0 15-27,-2 11-31,-1 10-30,0 8-4,-2 12-4,1 3-19,1 8-14,1 10-13,0-2-1,-2 10 0,0-3 1,-2 0 3,1-3 2,1-6 0,-3 1 1,1-3 1,-1-3 8,1 0 0,-3-2 1,1-6 0,-4-4-2,2-4-1,1-8 0,-3-3 0,-2-9-1,5-8-3,0-7-7,2-10-4,0-8-8,6-5-13,-3-3-17,4-6-36,-3-2-57,1-5-101,2 0-115,0-5-110,-1 5-207,-2-3 0,0 0 0,-2 2 0</inkml:trace>
  <inkml:trace contextRef="#ctx0" brushRef="#br0" timeOffset="149166.4732">24410 5494 1420,'0'0'49,"0"0"5,0-2 3,1-1 6,-1 0 21,0-1 15,0-3 14,0 0 11,0 6 5,0-3-41,0 1-9,0 3-3,0 0-5,0-1-5,0 1-24,2 0-15,-2 0-4,3 1 3,1 6 6,2 5 8,0 8 4,0 10 0,-1 7 3,1 6 0,1 4 8,-1 4-1,0 3-2,0 4-13,0 2-7,-2 7-8,-2 2-2,3 6-3,-1 2 8,1 5 10,4-3 4,-3-1 11,0-1 5,0-2 10,0-4 6,-3 2 3,0-1 9,0 3 5,1-3-4,-4 6 3,0-3-3,6-3-7,-3-4-3,4-4-11,0-7-2,3-3 0,-4 2-4,2-2 3,-3 3 2,-4 5-10,1 6-6,-2 4 4,-2 6-4,4 2 0,-2-2-4,0-2 0,0-5-8,0-1-6,1-4-5,2 0 0,1 2 1,0 3 0,-3 2 6,2 3 2,-3 1 1,3 2-1,-3 3 3,0-2-3,3 1 1,2-2-3,-1 1 0,4-3-6,-1-2-7,-1-2-4,0-2-4,-2-4 2,-4 2-2,0-3 5,0 3 0,-4-2 2,4 2 1,-3-4-5,3-3 1,-3-3 2,3-5 1,0-1-1,0-3 4,0 2 0,0-1 1,0 3 2,-3 1-4,0 5 5,0-3-3,-1 1-3,0-4 1,3-5-3,-2-6-5,6-3-1,-6-2-2,3-4-3,-1 0 5,-2-1-1,-2 2-1,2-3 1,0 1-3,-3-4 3,3 2 3,1-6-5,1 0-3,-2-2-1,3-2-2,-1 1-1,1-2 1,0-2 0,0-4 0,-3-4 3,3-3-3,0-3 4,0-4 0,0 0 4,0 0-4,0 0-1,0 1-2,0 0 2,0 2-3,0 2-4,0-1 1,0-1-2,0 2-10,0-5-33,0 0-28,0 0-25,0 0-21,0 0-29,0 0-65,0 0-74,1-3-172,-1-33-464,0 29 0,0-5 0</inkml:trace>
  <inkml:trace contextRef="#ctx0" brushRef="#br0" timeOffset="161111.6306">25045 5354 2329,'0'-1'103,"0"-2"29,-2 1 17,0-2 12,1 1 1,1 1 1,0 0-2,0 1-4,0 1 2,0 0-82,0 6-18,3 10-25,-1 9-15,4 13-8,0 9 3,2 10 0,-3-4 3,-2 3 7,0-6 0,-3-8 1,3-12 10,-3-7 43,0-11 26,0-7-4,0-8-5,-3-11-2,0-12 1,-3-12-3,0-14-2,0-8 1,5-5-13,-1 6-45,4 11-30,-1 9-2,-1 14 0,0 8-5,0 8-6,0 4 1,2 1 3,5 4-2,5 0 1,8 2 0,8 6 0,8 4 2,7 9 4,3 4 4,3 3 3,-5 4 2,-3-1-6,-11-1-2,-9 1-1,-7-2-1,-8-1 0,-9 0 2,-5 1-2,-13-3 11,-9 3-2,-9-3-2,-9-3 3,-9 0 2,-1-5-4,4-6-8,6 1-17,11-7-42,17-3-91,10-3-90,20-5-77,14-12-508,6-2 0,8-6 0</inkml:trace>
  <inkml:trace contextRef="#ctx0" brushRef="#br0" timeOffset="161550.8964">25669 5450 2046,'0'0'38,"0"0"38,0 6 20,1 5 9,2 7 2,0 10 1,2 5 2,-2 4 3,0-3 2,-3-5-13,0-6 19,0-8-11,0-4-1,0-7-1,-3-2 2,-3-11-1,-2-5-3,-5-13-1,2-11 0,-2-8-10,5 4-3,5 1-8,0 10-19,3 12-9,0 8-3,0 5-1,3 5 3,5-1-4,8 2-16,13 2-55,10-4-75,9-1-113,12-4-187,-5 0-388,-1 0 0,-11-5 0,-13 1 0</inkml:trace>
  <inkml:trace contextRef="#ctx0" brushRef="#br0" timeOffset="161770.6727">26095 5396 2694,'0'4'62,"1"5"12,2 3 3,-1 8 1,1 4-1,0 5 1,0 2-5,2-2-16,3-5-48,1-2-134,8-13-505,-3 2 0,1-7 0,-2-4 0</inkml:trace>
  <inkml:trace contextRef="#ctx0" brushRef="#br0" timeOffset="162318.7545">26352 5390 2187,'0'0'71,"0"0"26,0 2 18,3 2 9,3 7 6,6 7-1,2 7 1,2 4 2,0 3 0,-2-5-51,-6-2-11,-2-7 16,-3-5 41,0-7 2,1-6-5,-1-5 0,2-7-7,6-11-6,5-6-3,2-6 0,6 2-10,0 4-42,-3 8-60,-7 8-12,-5 5 1,1 8 2,0-2 16,7 2 12,6-2 7,7-5 3,8-6 0,-2-2 3,-3-6-1,-4 1 0,-11-1-3,-8 0-4,-7 5-10,-9 4-7,-10 5-3,-7 2-4,-4 5 3,-6 7-4,2 3 2,2 9-2,6 1 3,5 9 1,6-2-1,5 4-6,4-4-20,10 0-44,7-1-52,11-5-97,19-4-135,2-12-431,15-2 0,3-6 0</inkml:trace>
  <inkml:trace contextRef="#ctx0" brushRef="#br0" timeOffset="162938.527">27148 5235 1698,'-13'0'148,"-10"0"18,-2 3 1,-8 5 1,10 0-2,2 9-3,9 3 1,6-1 2,6 0 0,4-2-118,4-2-25,-1 1-23,4-5 5,5-3 1,-5-2 5,7 1 4,-3-3 0,3 2-2,-6 2-1,-4 3 2,-4 4-2,-4 3 7,-7 7-2,-4 2 7,-5 0 8,-3 3 7,-5-5 12,-1-6 17,4-6 15,1-4 10,2-6 3,3-11 1,3-6-2,6-8-11,3-6-12,3-7-8,6 4-14,9-1-18,-3 6-17,6 2-14,2 4-5,-2 1 2,-3-1-2,1-1 3,-2 1 2,-4 3 1,0 0 4,-4 5-2,-2 0-8,0 7 5,1 5-3,-2-4 0,0 8 0,6-1 3,1 1-7,4-1-6,6 4-30,8-6-45,11-1-84,11-6-160,6-15-413,-2 10 0,-11-2 0,-8 3 0</inkml:trace>
  <inkml:trace contextRef="#ctx0" brushRef="#br0" timeOffset="163266.9644">27484 5220 1812,'-11'3'165,"-4"-1"20,-6 5 11,-6 3 2,3 2 1,2 3 2,3 2 0,6-1 1,8 0 2,4 2-123,7-3-37,9 2-22,3 0-9,6-2 0,8 2-1,-5 0 0,-5 2 1,-8-1 6,-7 5 12,-10 3 21,-15 2 17,-7 2 9,-15 2 6,-9 0 9,-8-5 9,-3-4 1,-2-8-3,3-7-28,11-4-72,9-2-98,22-2-265,1 0-460,13 0 0,-3 0 0</inkml:trace>
  <inkml:trace contextRef="#ctx0" brushRef="#br0" timeOffset="172170.9088">22030 10150 1172,'0'-3'114,"0"0"38,0-2 41,0 1 26,0-1 19,0 3 9,0-2 3,0 1 2,0 3 1,0-1-81,0 1-28,0 0-36,0 0-28,0 1-14,0 8-8,0 5 0,-4 10 6,-7 8 2,1 9 6,-7 0 0,1 5-3,-1-2-2,6-4-11,2-8-11,4-4-6,2-12-6,1-3-2,2-7-1,5-3-3,5-3-1,5-6-1,12-3 1,6-2-13,12 0 12,5-1-6,1 2 0,6 3-13,-3 3-4,-5 2-15,-6 1-28,-7 1-30,-10 0-44,-8 0-50,-7 0-85,-4-5-174,-5 3-281,-1 1 0,-2-6 0,-1-2 0</inkml:trace>
  <inkml:trace contextRef="#ctx0" brushRef="#br0" timeOffset="172498.4101">22388 10219 933,'0'-5'171,"0"1"16,2-3 2,-2 3 5,-2 1 21,2 3 24,-2 7 20,2 4 23,-2 10 10,2 12-123,0 9-45,2 8-15,-2 5-1,0 2-3,0-2-23,-2-2-23,-1-3-19,-1-8-23,-4-4-7,0-6-4,3-10-5,0-8-37,3-3-109,7-11-170,-1-6-344,2-9 0,10-7 0</inkml:trace>
  <inkml:trace contextRef="#ctx0" brushRef="#br0" timeOffset="173457.6459">22704 10306 1466,'-3'3'98,"-3"2"22,-1 5 30,-2 4 20,0 5 7,1 8 6,4 2 8,3 2 3,1 5 2,1-4-59,3 0-39,4 0-19,2-3-28,5-6-18,4-6-4,-2-7-3,2-5-5,0-8-4,1-4 0,-4-8 1,-2-6 0,-5-11-4,-5-6-2,0-5-3,-3-2-2,-1 4-2,0 3-1,0 8 0,0 6-1,0 6-2,-1 5 2,-7 2 0,-4 4 1,-8 3 2,-4-1 1,-3 0-4,7 2 3,1 2 1,8-2 0,4 1 2,7 2-4,0-2 11,4 1 0,8-3 2,6-1 0,8-2 2,15-1 1,4 1 0,4 2-1,4 3-2,-1-1 4,-9 3-10,-5 3-2,-10 1-2,-7 6 1,-10 2 0,-4 8 1,-3 2 2,-3 3 4,-1 6 7,2 2 1,-2 1 10,1 3 19,2-2 9,1-1 2,-1-2 3,3-6-1,4-1 7,1-5 5,0-8 8,7-6 2,3-4-6,9-10-18,4-3-10,1-10-5,0-4-3,-10-6-2,-11-3-5,-5-2-11,-12-2-2,-10 4 22,-10 5 10,-1 6 5,-11 7 1,-4 6 1,-3 6 1,-1 3-1,2 2-7,9 0 3,5 2-15,11 0-55,8 0-74,3 1-77,2-2-62,0 0-107,-1 0-199,-11 2-331,-7 0 0,-15 3 0,-14 3 0</inkml:trace>
  <inkml:trace contextRef="#ctx0" brushRef="#br0" timeOffset="174011.253">18605 10369 1203,'0'0'74,"0"0"44,-3 0 53,3 0 53,-3-2 39,2 2 8,-1-2-2,2 2 7,0 1 11,0 10-46,3 10-22,0 11-41,0 11-53,0 11-52,0 4-37,-1-3-9,-2-2 1,0-7-6,0-10-29,0-9-45,0-10-85,3-10-209,-3-6-366,0-9 0,-3-18 0,-2-13 0</inkml:trace>
  <inkml:trace contextRef="#ctx0" brushRef="#br0" timeOffset="174260.525">18372 10303 1337,'-6'-2'143,"-2"-2"15,2 1 18,1 0 20,5 1 30,5 2 14,8 0 10,10-1 6,15-2 3,15-4-95,8 0-45,4-5-16,3 1-41,-3-3-105,5-1-255,-18 1-371,-3 2 0,-11 0 0,-3-1 0</inkml:trace>
  <inkml:trace contextRef="#ctx0" brushRef="#br0" timeOffset="174698.9476">19259 10401 1538,'-6'2'69,"-10"1"25,-5 0 19,-9 1 33,-4 3 22,-7 2 24,-6 5 17,5 4 12,0 5 4,7 7-45,8 0-21,9 2-25,9 2-15,6-5-31,6 0-22,12-8-20,4-2-14,5-9-9,4-6-5,2-6 2,-1-7-1,-4-5 2,1-6-6,-2-7-1,-9-4-1,-6-3-1,-2 0-8,-7-1-1,0 3-9,-4 6-37,4 6-32,0 9-37,-3 7-68,3 4-111,0-1-359,0 5 0,0 0 0,3 1 0</inkml:trace>
  <inkml:trace contextRef="#ctx0" brushRef="#br0" timeOffset="175512.7115">19383 10107 2216,'0'-4'84,"0"0"-2,0-2 5,0 5 11,2 10 9,-2 14 4,3 12 2,1 16 1,5 10 0,-1 5-84,-1-4 0,-1 0 2,-3-8-4,-3-7-11,0-7-10,0-12-4,0-5-14,0-12-69,-3-7-69,-3-15-34,-1-6-9,-4-12 1,2-6 19,-3-2 20,2 3 27,1 9 34,1 9 32,2 6 87,5 3 83,1 7 43,1-4 15,5-1 9,15-1-2,11-3-3,7-2-12,12 0-14,2 1-16,-8 3-21,-12 3-13,-7 1-8,-11 2-3,-11 1-10,-4 0-9,0 0-10,-1 0-10,-10 0-5,-4 0 11,-3 0 33,-2 0 17,1 4 3,2 2-1,4 6-1,4 2-6,3 1-8,3 2-3,3-2-15,3-1-15,1 0-32,5-6-19,5-3-7,7-3-16,5-4-5,5-10-8,-1-3-18,0-2-15,-9-7-7,-5 4-4,-11 2-2,-3 4-10,-1 6 1,-1 5 16,0 6 4,3 9 5,0 5 19,4 4-22,-1 8-28,5 0-23,3-2-34,6-2-35,-1-6-72,19-12-148,-8-6-176,3-2 0,2-13 0</inkml:trace>
  <inkml:trace contextRef="#ctx0" brushRef="#br0" timeOffset="175738.4818">20046 10075 867,'-2'-18'157,"1"1"15,-1 5 28,0 1 16,4 20 9,-2 20 4,3 12 7,2 13 0,2 15 2,0 6-137,-3 5-25,2 2-57,-6 1-81,0-8-73,-3-8-62,3-13-318,-10-8 0,-7-13 0,-5-11 0</inkml:trace>
  <inkml:trace contextRef="#ctx0" brushRef="#br0" timeOffset="180463.5013">26313 9879 850,'0'-3'126,"0"-4"30,0 0 31,0-3 8,0 2 19,0-1 20,0-1 19,0 0 15,0 3 9,0 0-89,-3 2-28,-7 0-27,-4 1-21,-10 2-3,-8-2-15,-2-3-19,-4 5-18,-2-1-13,3 3-10,6 2-5,1 4-1,3 6-3,1 6-7,8 8-4,0 5-1,10 3-1,4 4 2,2 4-2,4-3 2,2-1 0,7-3 2,4-4 0,10-5 0,5-9 5,8-8 7,3-11 6,5-10 3,-3-9-1,-4-7 4,-5-7 0,-5-2 4,-14-2-1,-4 3-2,-6 4-2,-3 7-3,-2 7-7,1 6-8,-1 7 2,0 3-5,0 9 0,2 5-7,-2 5 2,0 9-2,0 8-5,0 10-5,0 4 2,0 5 5,0 4-1,0 4 7,0 2 5,0 1 3,-3 1-1,-3-5 5,-1-4 4,0-7 3,0-4 0,-2-11 0,6-9 5,2-9 5,-1-4 2,2-9-3,0-1 2,0-2-3,-1 0-2,2 0-5,-1-2 0,0 2-2,0 2-5,-1-2-13,1 0-5,-2 0-3,0 0-12,-1 0-17,0 0-35,0 0-44,-3-2-55,2 1-79,4-3-180,-1-28-443,-3 23 0,4-3 0,-1-7 0</inkml:trace>
  <inkml:trace contextRef="#ctx0" brushRef="#br0" timeOffset="183873.5216">25177 6770 853,'-1'0'78,"-2"0"25,-1 0 17,0 1 24,2 2 20,-1-3 16,0 3 10,2-2 10,-1 1 15,2-1-40,0-1-16,0 2-12,0-2-5,0 0-12,0 0-14,0 0-13,0 0-6,0 0 0,0 0-8,5 0-8,7 0-10,7-2-10,11-1-14,11-1-9,6 0-6,8-3-2,7 3-6,1-1-8,-3 0-7,-5-1-4,-9 1-1,-11 2-2,-14 2 1,-9-2-1,-6 3 2,-6 0 1,0-1 4,0 1 1,0 0-1,0 0 1,0 0-1,0 0 3,0 0-3,0 0 1,0 0-4,0 0-1,0 0-4,0 0-1,0 0-1,0 0 0,0 0 1,0 0 0,0 0 0,0 0 0,0 0 2,0 0 1,0 0 1,0 0 0,0 0 1,0 0-1,0 0 1,0 0 0,0 0 3,0 0-1,0 0-2,0-2 0,0 2-3,0-3 1,0 2-1,0-2 0,0 2-1,-3 1-2,3-2-2,0 2 0,0 0 1,0 0 0,0 0 2,0-1-1,0 1 2,0 0-1,0 0 1,0-1 2,0 1 0,0 0-3,0 0-1,-3 0 1,3 0-1,0 0 0,0 0 1,0 0 0,0-2 1,0 2-1,0-1 0,0 1 2,0 0 2,0 0 0,0 0-2,0 0 0,0 0-1,0 0 0,0 0 0,0 0 1,0 0-1,0 0-1,0 0-5,0 0-3,0 0 1,0 0-9,0 0-16,0-2-30,0 0-85,6-4-183,-3-11-369,2 13 0,2 1 0,1-5 0</inkml:trace>
  <inkml:trace contextRef="#ctx0" brushRef="#br0" timeOffset="185808.7199">25187 8381 445,'0'-3'51,"0"3"9,0 0 14,0-2 12,0 2 12,0 0 12,0 0 20,0 0 20,0 0 14,0 0-23,0 0 6,0 0 3,0 0-4,0 0 5,0 0-2,0 0-9,0 0-12,0 0-11,0 0-12,6 0-15,4-1-16,4 0-12,5-1-9,6-2-17,8 0-7,2 0-5,10-2-6,2 1-11,2 2-2,2-3-5,-2 1-4,-6-1-8,-4-1-4,-4-1-2,-5 1-1,-6 1-3,-6-1 0,-6 3 3,-4 0-1,-5 1 5,0 2 4,-3-1 8,0 1 0,0 1 2,0-2-1,0 1 2,0-1-2,0 2-3,0-2-1,0 2-5,0-1 0,0 1 1,0 0 3,0 0 4,0 0-1,0 0 3,0 0 1,0 0 3,0 0 0,0 0 4,0 0 0,0 0 0,0 0-3,0 0 0,0 0-1,0 0-3,0 0 0,0 0-2,0 0 1,0 0-3,0 0 1,0 0 2,0 0-3,0 0-2,0 0-8,0 0-6,0 0-9,0 0-12,0 0-19,0-2-42,0 1-26,0-1-20,0 0-16,0-1-24,0-1-22,4 0-43,-1-1-57,-3 2 0,3 3 0,-3-2 0</inkml:trace>
  <inkml:trace contextRef="#ctx0" brushRef="#br0" timeOffset="194463.8474">28069 5288 1225,'0'-4'1,"0"-1"-4,0 0 2,0 1 9,-3 0 11,-3 4 7,3 0 3,2 0 5,-1 0 6,2 0 2,-1 0 0,1 0 8,-2 0 26,1 1 20,-2 3 2,1 6 6,-1 4 4,0 6 0,1 6-2,-2 6-1,4 2 2,0 4-1,0 5-24,0 4-23,0 6-9,0 1 0,0 5 7,0 2 7,4 2 8,-4 3 7,2 0 1,-1 1 0,-1 1-3,2 1 7,-2 4 7,0 5-5,0 2-11,0 2-9,0 2-10,0-3-10,0 1-1,0 2 0,0-2 1,0 4-4,0-2-6,0 2 4,0-1 13,0-2 8,0-1 8,0 3 5,0 2 1,0 2 4,3 6 1,2-1-5,4 1-4,1-1-13,2-2-14,3-1-12,-3 2-10,-2 2-6,0-2 2,-4 4-3,-2 0 3,1-4 10,3-2 6,-1 2 5,2 2-2,-3-4 4,5 3 7,-1-2 2,1 0-1,-4-3 0,4 1-6,-7 2-12,1 2-5,-5 0-1,1-1 1,-1-1-3,2-3-2,-1-2-1,2-4-6,-1-4 0,1 3-1,-3-2 0,4-4 1,-4 1 3,-4-5 2,4-4 3,-3-3-2,1-5 1,-2-4 3,-1-5 0,-1-4 2,0-4-1,0-4-2,0-3-5,2-6-5,1-7 5,3-9 7,0-3 22,0-10 23,0-1 24,0 3 4,0-6 9,0 2 7,0 1 8,0-2 4,0 0-14,0 2 5,0 0-25,0 0-24,0 0-16,0-3-14,0 3-8,0 0-8,0-4-8,0 4-6,0-4 9,0 1-14,0-1 6,0 4-1,0-3-19,0 3-37,0 0-82,0 0-63,0 0-81,-2-4-77,1-1-95,1-6-139,6-12-450,-9 5 0,-2-7 0,-1-3 0</inkml:trace>
  <inkml:trace contextRef="#ctx0" brushRef="#br0" timeOffset="205515.6474">29031 5271 1192,'0'-1'45,"0"0"25,0-1 28,0 1 31,0-3 10,0 4 6,0 0 1,0 0 2,0 0 4,0 0-28,0 0 0,0 0-7,0 0-11,0 0-15,0 0-1,0 0 2,0 0 8,0 0 8,0 0 12,0 0 2,-2 0-11,-4 0-17,-4 0-19,-7 0-13,-7 4-10,-2-3-8,-1 5-8,3-1-10,-1 5-16,5 0-8,4-1-1,2 1-1,2 0 0,8 2-2,-1 3 0,3 6 1,2 4 1,0 8-2,2 5 1,-2 2 1,0 3-3,6-3 1,0-7-2,5-4-6,4-7-15,3-12-41,3-3-109,11-12-156,-1-1-338,6-5 0,1-1 0,-2-3 0</inkml:trace>
  <inkml:trace contextRef="#ctx0" brushRef="#br0" timeOffset="206430.5709">29359 5368 1312,'-3'2'68,"-2"-2"17,-4 3 18,-4 2 17,2 2 12,-4 5 9,3 8 8,3 2 5,3 6 5,2 1-45,2 3-18,1-3-12,1-2-19,1-5-15,-1-5 1,3-6 10,6-7 0,6-4-3,6-6-5,3-3 0,6-8-2,-4-1-1,-2-11 0,-4 1-3,-11 0-8,-8 4-19,-1 5-8,-6 7-3,-5 2-3,-2 8-5,-2 0-9,-4 2-25,3 0-30,3 0-32,8 0-82,2-3-137,3-1-238,5 2 0,10-2 0,2-3 0</inkml:trace>
  <inkml:trace contextRef="#ctx0" brushRef="#br0" timeOffset="206864.503">29699 5293 1469,'-6'-2'83,"-5"-1"9,-2 1 4,-8 2 9,0 2 12,-5 6 5,4 4 1,5 2-2,4 6-5,8-1-53,5-3-27,0-3-5,5-1-1,5-1-8,-1 1-11,9 2-1,5 0-3,2 0 4,-2-2 4,-4 1 0,-5-1 0,-5 1-4,-6-2 6,1-1 13,-4 1 14,-4-1 7,-3 0 4,-6 1 2,-6 0 4,-8 1-3,4-2 2,-1 0 0,5-4-9,5 0-24,4-4-62,5-1-84,4-7-128,-1-16-331,4 12 0,5-6 0,5-6 0</inkml:trace>
  <inkml:trace contextRef="#ctx0" brushRef="#br0" timeOffset="207148.6777">29842 5164 1153,'0'-7'70,"0"2"3,0-1 14,-3 5 18,6 9 23,-6 14 13,3 11 7,0 9 4,0 11-1,0 5-66,0-3-2,0 0-3,0-5-12,0-5-19,0-8-22,0-8-12,0-6-16,0-8-72,-3-10-83,3-10-321,-13 1 0,0-13 0</inkml:trace>
  <inkml:trace contextRef="#ctx0" brushRef="#br0" timeOffset="207346.2916">29735 5491 1028,'-3'-2'76,"2"2"28,-1-1 48,1 1 17,1-2 2,0 2 11,4 0 6,10 0 0,11-1 1,11-5-55,14-1-36,6 0-125,11-8-214,-12 3-241,-9 1 0,-11 0 0,-10-1 0</inkml:trace>
  <inkml:trace contextRef="#ctx0" brushRef="#br0" timeOffset="208000.5608">30357 5348 1577,'0'0'23,"0"0"32,0 1 26,0 6 8,1 7 3,2 6 1,3 3 3,0 7 0,3-1 2,-4 1-22,-2-4 13,-2-8-9,-1-1-1,0-6 15,0-4 9,0-4 0,0-3-2,0-10 1,0-7-4,0-12 2,2-11-15,4-3-21,1 2-27,-1 10-26,0 7-25,-1 9 2,3 10 2,2 3 2,2 4 0,4 5 0,1 7 0,1 4 1,-4 4 2,-3 4 3,-3-4 13,-3-4-1,-2-3 10,-3-4 15,0-7 5,0-2-1,0-6 2,1-8-4,1-7 0,8-10-3,1-5 0,5 0-4,-1 5-13,2 7-22,-5 13-3,-7 5 0,-1 7-1,-1 5 1,-1 4 1,2 0 3,0 5 0,1 2 1,1 0 4,3 1 0,-2 1-11,0-1-23,-3 0-44,-1-6-75,-1-2-97,2-7-401,-1 0 0,5-5 0</inkml:trace>
  <inkml:trace contextRef="#ctx0" brushRef="#br0" timeOffset="208202.5681">30817 5321 1742,'0'0'6,"0"-3"12,0 6 11,0 1 7,0 7 1,0 7 5,2 6-2,-2 5-6,3-2-18,2-1-20,0-4-32,4-6-56,2-10-66,22-2-184,-17-3 0,2-6 0</inkml:trace>
  <inkml:trace contextRef="#ctx0" brushRef="#br0" timeOffset="208740.0566">31047 5283 1576,'-1'-2'68,"-2"0"24,-3 4 24,3 3 11,4 1 6,-2 5 5,2 3 2,5 1 0,2 1 2,-2 3-48,5-1-20,0-1-25,-3 0-20,-2-3-12,-3-6-5,-3-1 5,0-2 1,-3-5 3,3-3 1,-3-4 1,-3-7 2,4-6 1,1-7-1,-1-2 3,5 1-2,2 3-9,1 6-6,2 4-3,6 3-3,4 4-1,1 2-3,3 3 0,2 1-4,-1 5 0,-4 2 3,-1 9 3,-4 2 7,-6 6 10,0 1 9,-5 3 12,-1-2 9,-2-2 4,0-2 4,0-1 0,0-2-2,0-4-2,0-4-6,0 0-9,0-4-15,0-1-24,0-2-31,2-1-52,-2-1-98,1-1-118,1-3-334,-4 5 0,-4-1 0,-6 3 0</inkml:trace>
  <inkml:trace contextRef="#ctx0" brushRef="#br0" timeOffset="212680.5558">28993 6447 1258,'3'-4'74,"-3"-1"13,3-3 7,0 2 17,-1 0 19,2 4 8,-4-1 3,0 3 6,0-2 19,0 2-16,-4 0-10,-4 0 3,-4 0 10,-4 0-3,-4 2-7,-6 1-5,1 2-2,-4 2-3,-1 2-15,-3 1-22,6 5-25,0 4-16,6 2-17,7 2-14,5-1-12,6 5-4,3-1 0,3-1 0,0-2-5,5-4 2,4-1 1,6-3 1,6 1 0,4-2 0,10-4 4,10-1 0,8-4 1,10-2-3,0 0 1,-4 1-6,-13 6 1,-14 2 2,-21 8 1,-8 3 8,-17 7 0,-11 1 4,-10 3 3,-4-2 9,-9-2 17,-3-7 21,1-7 22,2-8 21,3-8 2,6-10-3,7-11-2,11-11-7,9-7 0,15-8-13,17 3-14,10 3-22,10 5-25,6 8-23,0 4-9,-4 7-28,-12 5-49,-11 1-39,-9 7-28,-7 2-22,-3 0-74,2-2-153,11-6-448,-7 2 0,8-5 0,3-4 0</inkml:trace>
  <inkml:trace contextRef="#ctx0" brushRef="#br0" timeOffset="213383.9582">29467 6536 1915,'-1'0'101,"-1"5"40,-4 4 21,0 9 12,0 7 9,-1 11 1,2 3 4,2 2 6,6-4 4,6-2-43,3-10-46,5-4-34,1-8-15,4-8-8,-1-4-7,2-5 0,0-6-4,-1-9-5,-1-2-1,-9-11 1,-9-3-5,-4-1-4,-8 0-10,-9 3-1,1 5-4,-2 4 2,3 6 2,3 4-2,9 7-1,2-1-12,2 2-5,6-1-3,6 1-1,6-6-1,9 1-1,9 3-3,5 3-5,-2 5 4,-7 3-1,-10 4 7,-10 6 8,-9 5 4,-4 4 8,-4 3 2,2 3 7,-3-3 4,0 1 13,2-6-2,2-2 5,5-3 5,9-2 1,9-4-1,5-4 0,11-2-2,3-6-3,-3-4-3,-5-3-10,-10-2 0,-11-5-3,-6-2-3,-5-5-9,-13 0-7,-2-2-21,-6 1-18,-3 5-27,-1 4-30,6 7-48,3 7-67,7 2-140,9 0-133,-2 5-210,8 0 0,2 1 0,10 5 0</inkml:trace>
  <inkml:trace contextRef="#ctx0" brushRef="#br0" timeOffset="213560.9616">30089 6708 1271,'-2'15'93,"-2"4"11,-5 8 8,-8 4 4,-4 1 1,0-3 0,-5-2-16,5-3-40,6-5-71,2-10-406,7-5 0,3-4 0,6-10 0</inkml:trace>
  <inkml:trace contextRef="#ctx0" brushRef="#br0" timeOffset="214781.8268">30337 6567 1660,'-4'-2'37,"-4"1"19,-3 5 31,-2 5 18,5 6 6,-2 10 7,1 7 0,6-2 0,0 4 4,3-7-22,3-3-8,5-4-14,6-6-28,4-6-16,4-5 0,3-3-8,5-9 0,0-5-1,2-9-6,-7-5 1,-4-5-4,-15-4-1,-6 1 6,-13 0 1,-10 7-4,-10 6 2,-7 3 1,-3 11 3,4 1 11,11 6 21,8-2 15,11 2-2,8 1-9,1-2-8,6-1 0,6-3-1,10 0 0,10 0-2,10 1-10,3-1-23,2 3-16,-4 4-6,-9-3 0,-12 6 6,-7 4-3,-7 3 1,-4 4 1,-4 9 1,0 2 0,0 5 1,2 1 1,-1 0 1,2-3 3,3-3 0,5-4 3,4-5-2,2-3 1,8-7-2,1-5 0,4-2 0,0-8-1,-3-7-1,-3-5-1,-10-7-3,-8-8-6,-5-6-1,-11-4-2,-8 4 1,-7 6-1,-5 5-2,-6 8 3,6 10 2,12 5 3,7 1 2,7 6 1,4 0 1,2-2 3,8 2-1,5-3 1,15-1 2,9 1 0,10 1-4,3 2-2,-2 0 0,-8 3-1,-7 3-1,-10 6-1,-8 2 1,-10 7 2,-1 5 2,-6 1 7,3 5 4,0 0 7,0-5 10,3 1 15,6-2 8,2-5 8,2-3 6,1-6 7,1-6 14,1-3 5,1-6 10,4-9-3,3-6-4,-4-9-7,-10-12-1,-5-8-1,-5-2-1,-9 2 2,-11 5-14,-10 11-9,-9 9-10,-18 11-7,-9 7-3,-4 8-6,3 5-5,11 0-8,14-1-6,18-1-13,9-1-4,9-2-1,3-1-5,2 0-5,-2-1-16,0 0-23,0 1-13,0-1-28,0 1-56,0 2-66,0 4-101,0 1-101,-3-6-428,-10 14 0,-6 3 0,-10-1 0</inkml:trace>
  <inkml:trace contextRef="#ctx0" brushRef="#br0" timeOffset="217139.5523">29231 7711 2347,'0'0'101,"0"0"29,0-1 12,0 1 19,-8 0 16,-3 1 7,-5 6 14,-8 3 13,-1 7 14,-4 11-65,-2 6-17,-4 8-26,2 8-11,4 2-14,11 3-16,11-3-8,7 2-11,13-7-12,5-4-13,5-9-6,4-8-4,4-6-2,1-12 1,-2-4-3,-3-4 2,2-8 1,-9-1-1,-4-3 2,-10-5 1,0 0-1,-12-3-6,-6 3-1,-6 2-5,3 1-3,-8 7-6,5 5-26,6-1-34,0 6-49,5-1-48,2 2-61,4 2-93,5-4-117,2 0-323,6-1 0,8-6 0,14-7 0</inkml:trace>
  <inkml:trace contextRef="#ctx0" brushRef="#br0" timeOffset="217899.5134">29583 7923 993,'0'0'177,"0"-4"31,0 2 7,0 1 7,-4-1 15,-1 7 15,-1 7 12,0 6 5,0 7 10,3 7-114,0 6-58,6-1-29,-3 2-4,4-2-5,2-5-11,7-6-12,3-8-7,8-6-1,3-6-8,2-6-5,1-6 1,0-7-2,-1-8-2,-7-3 0,-4-7-5,-12-3-3,-6-1-2,-4 4-4,-10 3-1,-1 9 1,-3 6-1,0 7-3,5 2 3,2 4 4,8 0-1,1-5 0,8 1-4,10-9 0,9 1-1,10-5 0,13 2 1,6 0 0,0 5-3,-10 6-11,-8 2 3,-13 7 1,-13 4 4,-5 5 1,-5 4 2,-2 9 2,2 3 0,-3 2 9,3 0 8,0-1 12,0 0 5,3-6 8,3-7 5,3-3 9,8-6 5,10-7 0,8-7-1,5-4-4,2-8-7,-2-6-10,-8-8-1,-13-1-10,-13-3-8,-14-1-9,-13 3-17,-9 7-1,-8 10-17,-4 8-30,0 11-36,4 6-53,11 1-86,12 3-84,9-2-66,45-6-352,-25 5 0,11-1 0</inkml:trace>
  <inkml:trace contextRef="#ctx0" brushRef="#br0" timeOffset="218101.6875">30509 8127 1450,'0'13'105,"0"3"16,0 4 11,-3 6 13,-2-2 5,-7 0 1,-3 2 3,-6-1-3,-6 0-42,6-4-184,4-8-443,5-1 0,6-8 0,5-5 0</inkml:trace>
  <inkml:trace contextRef="#ctx0" brushRef="#br0" timeOffset="219833.9156">30763 7963 1659,'0'-3'74,"0"-3"-4,0 3 18,0-2 12,4 12 8,2 6 0,-3 7 5,3 7 0,1 4 3,-1-2-63,1 2-6,5-6 11,6-6-11,0-6-4,6-4-5,2-7 1,2-4-2,1-9-2,1-5-2,-3-9 0,0-12-4,-12-2-6,-4-4-7,-7-2-1,-14 10 1,-8 5-1,-11 9 0,-4 9 1,-10 4 0,2 3 1,8 1 0,7 1 14,8-1 3,12 1-7,5 1-4,1-1 1,7-1-1,5 0 1,8-1-2,10 1 0,7-3-1,-2 3-14,0 4-8,-7-1 0,-5-1 0,-10 4-1,-2 3-1,-4 5 1,-5 5 2,-1 8 3,1 3 5,-1 5 7,4-1 6,1 1 5,7-1 4,1-4 2,2-4 3,0-8 2,3-5 2,1-4-4,2-5-3,2-7-8,2-7-4,-5-8-2,-4-4-6,-10-11-1,-4-1-2,-6-3-2,-9 7-4,-9 5-2,-11 5 1,-4 12 2,-3 2-1,7 2 5,8 3 6,11 1 1,10 4-2,6-5-2,6 1 2,8-2 1,5-2-2,11-1-3,5 1 1,4 2-5,-3-1-7,-6 5-1,-4 0-1,-7 2 0,-5 4 0,-4 3 0,-5 3 1,-2 4 1,2 3 0,-1 5 5,5 0 5,0 3 11,3 3 8,4 1 4,0 0 5,0-5 4,1-2 12,1-5 17,0-8 11,-1-1-2,1-7-1,-2-1-8,0-3-7,-3-6-2,-7-7-1,1-3-6,-5-10-10,-4-2-13,-2-1-7,-5 0 15,-9 6 11,0 5 2,-9 3 3,-5 6 6,-1 0-2,4 5 4,4 2 3,5 0-1,4 3 0,7 0-19,1 2-14,1-1-3,-3 1-5,0 0-7,4 0-1,-3 0-4,3 0-1,3 0-3,0 0-2,-1 0 0,1 0 5,0 0 6,0 0 2,0 0 3,0 0 0,0 0 0,0 0-5,0 0 1,0 0-1,0 0-1,0 0-4,0 0-5,0 0-1,0 0-4,0 0 1,0 0 1,0 0-2,0 0 1,0 0 1,0 0-2,0 0 1,0 0-2,0 0-2,0 0 1,0 0-1,0 0 1,0 0 2,0 0 0,0 0-1,0 0 2,0 0-2,0 0 0,0 0 1,0 0 1,0 0-1,0 0-1,0 0-1,0 0 0,0 0 0,0 0 0,0 0 1,0 0 3,0 0-3,0 0 0,0 0-1,0 0-3,0 0-6,0 0-7,0 0-8,0 0-8,0 0-10,0 0-24,0 0-22,0 0-30,0 0-66,1 0-35,-1-2-46,3 0-118,0-6-73,-3-12-332,0 7 0,-9-3 0,-9-2 0</inkml:trace>
  <inkml:trace contextRef="#ctx0" brushRef="#br0" timeOffset="237507.6473">19023 12386 300,'0'-3'34,"0"0"9,0-2 9,0-2 5,0 3 7,0 0 5,0 0 1,0 2 0,0 2 2,0 0-20,0 0 1,0 0-5,0-3 13,0 3 24,0 0 18,0-3 21,0 3 16,0 0 3,0 0-4,0-1-8,0 1-13,0 0-4,0 0-22,0 0-29,0 0-23,0 0-21,0 0-12,0 0 8,0 0 18,0 0 25,0 0 20,0 0 16,0 0 9,0 0 7,0 0 1,0 0 0,0 0 0,0 0-6,0 0-15,0 0-22,0 0-18,0 0-19,0 0-11,0 0-6,0 0 2,-3 0-1,-4 0-2,0 0-2,-3-1-2,-3 1 1,4 0 1,-2 0 5,3-2 2,2 1-2,-1 1-6,4 0-4,2-1-3,-2 1-6,3 0 3,-3 0-3,-4 0 4,2 0 0,-3 0 0,-2 0 3,-1 0-1,2 0 1,0 0 0,0 1 3,5-1-1,1 0 1,1 1-3,2-1-2,0 0 1,0 0-3,0 0 3,0 0 3,0 0 3,-4 0 1,-1 0 5,0 0 1,1 0 3,1 0-1,3 0 1,0 0 0,-1 0-4,1 0-4,0 0-4,0 0-2,-2 0-4,1 0 0,-2 0-2,-4 0-1,4 0 1,0 0 1,-1 2 2,-5-1 2,0 6 0,-2-4 3,-2 4-1,1 0 0,-2 0 1,5 0 1,-1-2 2,3 0-3,0 0 0,4-3-4,3-1 0,0 0-2,0 2 2,-3 4 0,0-3 0,-1 4-1,-1 2 0,0 0 0,1-1 1,1-4 2,2-1 1,1-2-1,0 0-6,0-2 2,1 0 4,-1 4 0,0 2 5,0 3 1,0-1 2,0 3 0,0-1 1,0-2 1,0-2 1,0-3-1,0 1-5,0-2-2,0 2-4,2 0-1,-1-1 1,3 3 3,2-2 4,1 0 2,0-1 4,3 0 2,0 0 5,2 0 2,0-3 1,1 4 0,4-2-3,-5 3-2,4-1-1,0 1-4,0 1-5,-1 0-2,0-2-2,0 1-4,-1 3 0,-5-2 2,1 5-2,1 2 0,-4 0 1,-2 4 4,-2 2 9,-2 0 10,-2 4 9,-8-1 5,-6 4 6,-6-2 1,-10 1 5,-4-2 0,0-5 1,-3-2-1,2-6-5,0-5-12,-1-8-14,7-9-2,7-9-6,3 0-1,10-2-9,6 6-25,2 5-60,2 7-108,0 2-52,2 3-105,8-4-153,-3 2-249,8-1 0,5-2 0,9-7 0</inkml:trace>
  <inkml:trace contextRef="#ctx0" brushRef="#br0" timeOffset="238321.7067">19293 12438 2085,'-3'-2'102,"3"1"11,-3 0 26,2 3 25,1 8 11,0 5 7,1 13 3,5 7 0,0 7 2,-1 2-102,2-3 1,-4-4-12,0-2-24,-3-12-28,0-3-16,0-7-50,0-8-154,9-10-521,-8-4 0,3-12 0,0-11 0</inkml:trace>
  <inkml:trace contextRef="#ctx0" brushRef="#br0" timeOffset="238823.5363">19523 12107 1844,'0'-6'95,"3"3"48,4 6 19,1 10 17,0 16 14,1 19 9,0 16 3,-2 7 0,-1 5 2,2-3-87,-2-5-7,-6-8-45,4-12-22,-1-9-14,-3-13-10,0-9-34,0-12-77,0-5-91,0-14-55,-3-10-5,-4-5 6,-4-1 20,-2-1 31,-2 12 22,0 4 9,-5 8 35,4 2 90,4 1 114,1 0 72,1 0 10,7-3 8,0-1-8,7-8-13,9 2-13,13-2-3,13-3-8,18 5-14,14-1-23,9 3-19,1 3-13,-4 5-45,-14 0-125,-12-1-185,-24-18-367,-15 20 0,-8-4 0</inkml:trace>
  <inkml:trace contextRef="#ctx0" brushRef="#br0" timeOffset="239462.3699">20033 12063 746,'-3'-9'168,"0"1"-7,3-1 7,-3 2 35,3 12 33,3 10 26,-3 15 17,3 16 6,0 13 4,2 9-131,0 7-32,-2-1 8,-2-4-6,1-7-34,-4-9-35,2-10-24,0-11-16,2-11-5,-2-10-43,0-8-25,-3-11-23,-4-12-2,1-8 2,-3-7 7,-4 2 18,2 3 20,7 10 10,-1 3 3,1 11 38,4-1 35,1 2 29,7-1 7,8-1 1,15-5-3,9-5-13,8 3-19,2 4-14,-11 2-3,-10 4-1,-8 6-12,-12 5-8,-5 5-4,-2-1-3,-2 9-4,0 2-2,0-4-3,0-1 1,0 0 2,0-2-1,0-4-1,3 1-14,1-3-48,8-1-101,0-6-100,9-6-96,13-3-240,-11-3 0,1-6 0</inkml:trace>
  <inkml:trace contextRef="#ctx0" brushRef="#br0" timeOffset="240248.7172">20458 12424 736,'0'-6'163,"0"2"0,0-1 14,1 0 18,1 4 14,2 8 6,3 4 6,1 7 4,1 4-1,-3 6-129,-2 1-28,-4 0 10,3-5 0,-3-2 3,0-12 24,0-1-4,0-7-2,0-6-5,1-10 1,5-3-3,4-10 1,10-1-14,4-1-12,6 4-21,9 5-38,-3 8-3,1 3-2,0 6-1,-4 1 0,-5 4 0,-6 1-6,-3 3 5,-5 0-1,-3 0-2,1 2 3,-5-3 0,2-5 4,5 0-2,-1-7-2,4-3 0,4-7-3,-1-5-2,-4-2-2,-4 0-1,-6 2-15,-3 8 1,-6 8-3,-3 3 4,-5 4 2,-2 5 4,-1 2 3,0 3 2,4 3-1,3 1 5,5-1 11,1 1-3,1-4 5,6-3 2,1-2 2,13-4 0,4-4 1,7-4 1,3-5 1,-6 3-4,-6 2 2,-8 2 11,-4 9-1,-7 9-2,-2 11-1,-1 6-2,0 8-1,0 3 0,0-1-1,0-1 14,-1 1 11,-9-4 8,-7-1-1,-8-4 2,-15 0-1,-9-7 0,-3-7-7,-7-4-18,4-12-17,12-6-30,16-8-47,12-6-116,27-6-155,11-15-382,13 10 0,8-4 0</inkml:trace>
  <inkml:trace contextRef="#ctx0" brushRef="#br0" timeOffset="240690.5189">21997 12093 1132,'0'0'49,"0"-1"19,0-1 19,0 2 19,0-2 12,0 2 8,0 0 6,-3 0 1,-3 0 12,-6 0-23,-3 6 5,-5 2-10,-7 6-10,0 6-10,-1 6-3,-1 8-4,5 0 2,7 0 0,10 7-10,4-4-19,13-3-11,7-3-9,10-6-7,6-8-10,9-6-28,1-10-84,1-2-93,13-13-434,-26 6 0,-1-4 0,-6-7 0</inkml:trace>
  <inkml:trace contextRef="#ctx0" brushRef="#br0" timeOffset="241567.1376">22269 12158 1472,'-10'0'123,"-2"0"13,-12 3 7,-6 4 5,-5 1 1,4 5 0,4 5 6,10 1 6,10 2 10,5-1-92,7 1-26,6-4-12,6-2-2,6-7 2,11-4 1,-1-4 3,5-4-7,-8-4-5,-1-2-9,-11-4-2,-8-3 0,-4 2-3,-4 2-12,-4 2-3,0 7-5,2 1 1,2 6-2,-2 6 2,0 1 1,2 4-3,2 8 0,5-2 1,6 3 4,7-3-9,2-3-13,3-5-25,0-9-45,-2 0-45,-3-9-23,-5-6-8,-9-5 1,-5-6 3,-1-11 11,-9-3 37,1 2 75,3 3 62,-3 11 43,1 7 46,5 7 31,0 9 17,2 6 7,1 8 1,6 11-6,5 8-31,6 8-60,0 6-36,0 3 1,-2-6 0,-9 0-9,-6-5-9,0-7-4,-9-5-2,0-9-1,-3-7 3,-3-8-3,0-12-9,0-14-5,3-16-5,5-14-2,1-11-4,6-2-3,1 3 2,6 9 3,1 9-3,3 11-1,4 9 10,-5 6 6,7 8 2,-5 4 2,1 6 0,-1 6 1,-6 7-3,-4 7-3,-3 7 2,-9 5 3,-12-1 1,-4 4-2,-10-2 2,-1-7 0,7-7-1,8-9-65,13-5-134,11-19-447,13 1 0,12-15 0,15-9 0</inkml:trace>
  <inkml:trace contextRef="#ctx0" brushRef="#br0" timeOffset="241968.7498">22920 12126 1539,'-13'0'112,"-4"4"22,-6 4 19,-4 5 8,10 3 5,7 4 5,-1 1 1,11 1 3,0-5 1,11-2-69,-4-4-30,4-5-21,2-5-17,3-5-7,-6-5-2,3-5-7,-5-4-1,-3-6-3,-4 4-1,1 2-16,-1 6-4,1 9-2,2 5 0,-3 8-2,6 5 3,3 5 0,2 8 1,3-1-1,3 4 3,1-7 8,0 0-3,0-6-43,4-7-113,3-8-146,-8-3-279,0-11 0,-2-5 0,4-6 0</inkml:trace>
  <inkml:trace contextRef="#ctx0" brushRef="#br0" timeOffset="242239.8475">23261 12061 1431,'-13'0'155,"-10"0"18,-7 2 10,-5 1 8,2 3 6,2 8 10,2 2 12,5 10 17,10 1 8,3 0-111,8 2-38,3-3-19,6-1-7,5-2-9,3-7-7,7-3-23,3-7-38,3-4-85,-4-4-132,12-10-460,-19 1 0,-5-7 0,-3-1 0</inkml:trace>
  <inkml:trace contextRef="#ctx0" brushRef="#br0" timeOffset="261682.8112">3160 7120 441,'0'-3'51,"0"1"27,0 1 20,-2-1 8,1 2 3,1 0 2,-2 0 5,2 0 4,0 0 0,0 0-29,0 0-7,0 0-2,0 0 3,0 2-2,0-2 1,0 0 2,0 0 0,2 0 1,-1 1 3,7-1 3,2 2-4,4 1-21,4-3-14,9 0 2,-3 0 6,5 0 8,1 0 5,0 0 0,0-3-2,-1 1-4,-2 1-4,1-2-4,1 2-7,-2-2-4,4 3-10,-1-1-9,4-2-8,3 3-3,4 0 2,-1-3-3,3 1 4,-3 1 4,-1-3 5,-4 1 1,-3 1 1,-2 0-4,1-1 1,-4 2-2,2 1-1,1 0 2,-1 0-5,-2 0-3,-2 0-4,0 0 1,2 0 1,1-3 2,2 2 1,0-3 2,1-4-2,-3 1 0,-4-1-2,-5 2-3,0 3-3,-3 1-1,1 2-4,-1-1 0,4-2-3,-2 0-3,3 1 3,-1-1-1,4-2-2,-3 4 1,3-2 0,-3 2-2,-2-2 0,1 3 1,1 0-2,-1 0 0,2 0 1,-2 0 0,7 0-1,-1-2 4,1 0-3,1 0 2,1 0-2,-2 0-1,0 1-1,-6 1-2,-1 0 0,-4 0-1,-2 0 2,-2 0-2,3 0 2,-2 0 0,1 0 1,-1 0-1,4 0 1,-3 0 0,2 0-1,-2 0-1,0 1-1,-3 1-2,2 0 4,0 0-4,-1 2 1,3-1 3,0-2-1,4 2 3,1-3-2,3 1 2,-2-1 2,0 0 0,-6 2-4,0-2-2,-6 0-8,0 3-3,-3 0 1,0-1-4,-2 2 3,2 1-3,2 0-1,-2-2 1,-2-2 1,1 0 3,-1 1 8,0-2 0,-1 3-3,0-1 2,4 1-3,-4 0 2,3 1 2,-1-2 0,-1 4 0,2-4-1,0-2 0,0 3 2,-1-3 1,-1 0 2,2 0-5,0 0 0,2 0-3,-2 0-4,0 0-5,1 0-1,1 0-3,-2 0-1,0 0-2,0 0-1,-1 0 6,-1 0 1,2 0 1,0 0 1,-2 0 2,1 0-5,-3 0-5,1 0-5,-2 0-3,1 0-8,-1 0-16,5 0-19,-3 0-28,0 0-44,2 0-45,1 0-112,-3 0-214,0 0 0,1 0 0,-3-3 0</inkml:trace>
  <inkml:trace contextRef="#ctx0" brushRef="#br0" timeOffset="351397.0254">22867 13234 830,'0'-8'42,"0"-3"8,0-1 17,-3-3 34,6 3 19,-3 3 11,0 4 14,0 2 54,3 3 50,-3 0-1,0 5 4,-6-2 2,0 5-12,0-2-13,-4 1 18,2-4-5,-4-3-11,-1 0-53,-9 0-49,-6-3-33,-14-2-8,-10 2-10,-17 2-5,-8-2-20,-8 3-37,0 0-3,5 0-4,17 0-1,15 0 2,18 0 0,14 3-1,10-3-2,3 0 0,4 0 3,-1 0 1,0 0 2,0 0-1,0 0 0,0 0-2,0 0-5,0 0 0,0 0 0,0 0-2,0 0-4,0 0 0,0 1-2,0 5-1,-1 2 1,1 6 0,-3 4 6,-4 7 8,-4 7 2,-8 11 6,-3 11 3,-5 8 1,-2 1 0,5-2 0,11-11-3,3-8 1,7-18 15,6-7-1,10-12 7,6-8 1,11-7 2,11-9-1,11-3-3,6 1 7,0 1-1,5 8 0,-1 5-17,1 10-4,-2 6-10,-6 3-7,-5 5-2,-8 2-1,-9 3 0,-9-5-4,-7 3 1,-4-2 1,-4 0-3,-6 1-2,-3 4 6,-3 0 1,-6 1 2,-12 5-2,-7-2 2,-13 0 0,-13-3 2,-12-5-3,-9-7 0,-10-4 3,-2-5-6,6-4 0,10-4 1,18 0-1,18-2-1,16 2-22,13 2-32,3-2-41,9 3-43,6 2-61,11-4-93,11-1-163,7-24-410,3 21 0,5-9 0</inkml:trace>
  <inkml:trace contextRef="#ctx0" brushRef="#br0" timeOffset="351841.5865">23173 13515 2463,'-10'0'142,"1"3"26,-5 4 22,-5 5 19,4 8 11,2 8 8,1 5 16,3 4 9,6-1 7,1 1-103,7-1-31,8-4-24,8-6-18,8-6-17,10-8-11,6-10-9,5-10-15,-7-9-6,-5-4-6,-11-6-4,-12-6-2,-12-1-3,-16-5-4,-13 0-1,-8 1-4,-6 4-2,-8 10-1,9 8-17,7 12-27,10 4-35,10 4-50,7 4-62,8-2-108,20-4-212,0 1-262,14-8 0,14-4 0,21-4 0</inkml:trace>
  <inkml:trace contextRef="#ctx0" brushRef="#br0" timeOffset="352271.4348">23586 13457 1752,'-3'-2'171,"0"0"13,0 0 3,0-2 1,6-1 6,-3-2 14,0 0 25,3-2 31,0 3 26,3-3-128,2 4-4,5-3-3,1 1-2,7 1 2,1 1-5,12 4-12,-3 1-26,5 1-33,2 4-25,-5 4-23,-6 5-23,-6 7-10,-9 4-3,-7 4 2,-5 5 6,-1 1 3,-10 3 9,-9 0 13,-3 1 5,-11-1 9,-10-3 1,2-4 2,-3-2 3,4-7-4,4-10-19,5-6-32,10-9-56,7-8-65,9-5-54,7-3-117,17-10-194,5 1-342,13-7 0,15-2 0,18-4 0</inkml:trace>
  <inkml:trace contextRef="#ctx0" brushRef="#br0" timeOffset="352582.0611">24012 13321 2206,'-3'-9'148,"-1"-1"7,-1 5 12,-5 0 8,1 3 12,-1 9 20,-3 5 21,2 9 16,-2 7 16,7 10-107,-3 6-27,3 5-2,3 2-8,3-1-5,3-5-12,7-8-19,5-10-18,4-5-12,9-13-17,5-2-12,4-11-3,3-4-24,-4-4-34,-4-2-51,-7-1-52,-8 1-73,-4 2-133,11-5-476,-18 11 0,-3 0 0</inkml:trace>
  <inkml:trace contextRef="#ctx0" brushRef="#br0" timeOffset="353139.3231">24754 13034 666,'0'-4'169,"0"-4"52,0 3 27,4-1 4,-4 4 0,0 1 17,0 4 16,3 8 18,1 7 18,-1 17-111,4 11-47,5 14-46,-3 10-27,-1 5-2,-1 0 0,1-5-15,-7-7-17,-1-12-18,0-14-53,0-10-56,0-12-176,0-33-468,0 15 0,-3-11 0,-1-11 0</inkml:trace>
  <inkml:trace contextRef="#ctx0" brushRef="#br0" timeOffset="353376.1096">24653 13373 1862,'0'-1'158,"0"-1"15,3 0 14,-3 1 32,0-1 28,7 2 13,4 0 6,8 0 4,12 0-1,13-1-130,7-4-45,5-1-71,2-6-139,11-3-694,-25-2 0,-11 0 0,-12 0 0</inkml:trace>
  <inkml:trace contextRef="#ctx0" brushRef="#br0" timeOffset="354001.3873">25670 13154 2435,'0'-4'87,"0"1"17,0-1 0,0-1 7,0 4 15,0 7 10,0 5 15,0 10 11,0 5 4,0 12-63,0 3-14,-1-3-10,-3-1 9,2-5 1,-1-12-6,2-6-2,4-9-10,10-3-11,11-7-5,15-4-4,15-6-7,11 0-15,6-2-27,-8 1-57,-12 8-103,-15 3-152,18-1-486,-43 4 0,-11 1 0,-6-2 0</inkml:trace>
  <inkml:trace contextRef="#ctx0" brushRef="#br0" timeOffset="354263.4247">26004 13121 2577,'0'0'104,"0"-2"4,0 1 31,0 6 23,0 10 20,0 14 2,3 16 0,-3 11 1,2 6-1,1 4-104,-1-7-10,-1-6-24,1-12-94,2-7-192,4-27-543,2 3 0,7-8 0,5-19 0</inkml:trace>
  <inkml:trace contextRef="#ctx0" brushRef="#br0" timeOffset="354671.4718">26297 13159 2092,'-3'0'130,"-2"2"28,0 3 23,1 8 27,1 11 25,1 10 6,7 12 2,1 0 1,3 3 6,6-8-83,3-5-35,3-9-21,3-13-20,0-9-26,1-12-30,0-11-34,1-8-42,-7-11-30,-7-9-11,-6-5-2,-9-1-1,-9 5 8,-9 5 9,-4 10 6,-7 8 6,0 13 29,2 7 40,6 4 18,6 4-19,13 1-45,1 1-124,11-4-183,7 5-338,10-3 0,14-4 0,18 0 0</inkml:trace>
  <inkml:trace contextRef="#ctx0" brushRef="#br0" timeOffset="355302.1873">26739 13129 2088,'0'0'105,"0"0"42,0 1 28,0 6 12,0 7 11,0 6 4,0 6 3,3 6 2,3 0-1,7-1-98,7-7-4,9-7-35,4-9-28,3-5-19,3-8-25,-4-8-25,-7-4-23,-8-4-17,-4-3-4,-8 1-4,-5 4-5,0 2-8,-3 8 3,0 6 10,4 7 17,2 8 26,2 9 23,0 7 42,9 12 34,7 5 9,5 8 22,3 1 25,1 1 9,-12-3 17,-9-3 23,-7-3 21,-12-7 19,-6-6-12,-7-4-13,-5-3 1,-13-6-10,-4-3-21,-5-3-12,-1-3-19,-3-4-26,3-4-25,-3 0-22,7-3-15,8 0-15,10 0-12,8-3-15,11 3-18,4-2-6,3 1-9,0-2-10,0 0-18,0 2-34,0-3-50,0 4-66,0-3-36,0 3-38,0-3-49,0-3-64,1-4-112,1-9-199,-2 11 0,1 1 0,1-1 0</inkml:trace>
  <inkml:trace contextRef="#ctx0" brushRef="#br0" timeOffset="357137.0676">27822 12864 980,'0'0'93,"0"0"24,0 0 39,0 0 30,0 0 16,0 0 14,0 0 10,0 0 5,0 0 10,0 0-54,-4 0-14,4 0-14,-3 0-21,3 0-18,0 0-12,0 0 21,3 0 15,1 2 13,4 3 2,7 2-7,5-1-1,5 3-6,5 1-16,3-4-8,5 1-3,11-1-34,7 2-22,2-1-18,0-5-14,-5 0-9,-10-1-8,-11-1-2,-14-1-6,-6 1-9,-10 0 4,-1 1 0,-1 4 0,0-1-2,0-1 0,0 2 2,0 0 3,0-3 0,0-2 5,0 0 6,0 2-4,0-2 1,0 0-1,0 0 0,0 0 2,0 0-5,0 0-1,0 0-4,0 0-7,0 0-2,0 0-1,0 0 4,-1 7-1,-5 0 4,-2 7 3,-7 9 5,-11 8-2,-7 5 8,-7 6 5,-8 2 2,-3-3 0,5-1-3,3-6-1,8-3-1,8-8-6,15-6-3,2-5 4,7-6 0,3-2-4,0-2 2,0 0-8,0-2-7,0 0-9,0 0-20,-2 3-25,2-3-35,-1 2-39,1-2-25,0 2-55,0-2-129,10-7-182,-6 1-244,1-4 0,7-5 0,9-6 0</inkml:trace>
  <inkml:trace contextRef="#ctx0" brushRef="#br0" timeOffset="357690.2932">28432 13184 1547,'1'0'75,"1"0"-1,-2 0-2,1 0 10,-1 0 33,0 4 20,-3 2 29,-4 7 20,-2 3 20,-3 8-37,-8 7 8,-7 0 8,-1 8 8,-2 2 1,-2 0-19,0 0-9,2 1-17,0-4-8,3-3-15,0-3-24,7-2-15,2-8-8,8-3-6,2-4-10,4-6-14,2-4-11,1 0-11,-2-1-12,3-1-4,-2 0-3,1-3-3,1 2 1,1-2 0,-1-2-16,0 2-37,0 0-50,0 0-58,0 0-114,6-6-166,-6 2-327,2-3 0,5-3 0,-1-1 0</inkml:trace>
  <inkml:trace contextRef="#ctx0" brushRef="#br0" timeOffset="358276.1568">28984 12800 1986,'0'-2'43,"0"1"14,0 1 41,0 1 45,0 10 18,0 12 15,0 4 9,0 14 8,3 9 14,-3-6-28,0 0 11,0-6-6,0-9-37,0-8-30,0-5-7,0-11-12,6-4-10,14-6-5,11-6-16,16-5-15,18-4-16,8-5-4,0 5-18,-8 7-46,-13 1-82,-19 11-98,-13 1-123,-14-8-455,-5 10 0,-1-4 0,-1-1 0</inkml:trace>
  <inkml:trace contextRef="#ctx0" brushRef="#br0" timeOffset="358549.4563">29443 12801 1586,'0'-3'94,"-1"0"5,1 2 46,0 4 27,0 9 22,0 11 13,0 14 3,0 12 3,0 6 0,1 5-92,1-2-1,-1-6-5,2-9-48,0-7-57,0-7-94,6-14-158,-3-30-406,5 15 0,8-8 0</inkml:trace>
  <inkml:trace contextRef="#ctx0" brushRef="#br0" timeOffset="359667.815">29863 12825 2079,'-2'-4'105,"-2"4"21,-2-3 26,-3 6 27,1 11 16,-2 10 7,1 8 3,1 10 2,4 5 1,1 2-99,1-2-4,4-5-21,5-6-18,4-11-23,4-8-15,3-12-5,6-1-3,-3-13-8,1-8-9,0-5-6,-6-12-7,-5-7-3,-6-7-5,-5-4-5,-8 2 0,0 2-1,-1 8 3,2 12 5,4 7 6,1 9 2,4 1 7,8 4 2,5-3 3,8 4 8,7 0 6,9 4 3,2-1 0,-7 6-1,-5 2 6,-6 3 5,-7 4 1,-7 8 0,-4 3-4,-2 8-5,-2 2-7,-1 3-2,0 2 2,2-3 10,5-1 16,5-7 20,6-3 18,9-11 6,9-6 3,8-5-1,7-9 1,3-8-3,-2-6 0,-9-3-10,-10-6-14,-14-4-18,-11-5-20,-9-1 0,-11 4 3,-5-1 7,-5 8 1,-10 7 4,-4 10-3,-2 3 0,2 6-1,8 2-7,8 1 1,10 0-3,7 0-7,0-1-5,3 1-2,0 0 0,-3 0-1,-2 0 2,-1 0 1,-3 0-3,2 0 0,-1 0-3,3 0 1,2 0-2,3 0-1,0 0-1,0 0 0,0 0-2,0 0 0,0 0 3,0 0 1,0 0 0,0 0-1,0 0 2,0 0 0,0 0 0,0 0-1,0 0-1,0 0 2,0 0-1,0 0-1,0 0 0,0 0 0,0 0-3,0 0 0,0 0 0,0 0 4,0 0 0,0 0-1,0 0 0,0 0 1,-3 0-4,3-3-3,0 3-11,-3-2-25,-4 0-100,1-1-95,-5-2-108,7-3-235,-23-1-338,-11-1 0,-5-6 0,-13-10 0</inkml:trace>
  <inkml:trace contextRef="#ctx0" brushRef="#br0" timeOffset="363251.0852">19096 14483 2172,'0'-7'164,"0"0"26,-3-3 28,0 1 17,-3-4 16,-1 3 17,0 3-3,4 0-1,3 3 7,0 12-113,6 9-31,2 15-17,1 11-23,2 12-15,0 6-16,0-3-14,-2-4 7,-6-8 2,0-12-5,1-10 5,-2-7 9,1-13-9,-2-4-1,4-13-4,1-13 1,0-11-4,4-12-4,0-3 0,-4 3 3,-3 6-3,0 14-16,-3 8-1,-2 10-5,2 5 2,3 5-1,3 1 1,2 1 0,2 6-2,8 3-5,2 5-9,6 6-5,-2 4 2,-3 4 2,-8 2 0,1 1-3,-11-1 1,0-1 1,-6-1 3,-3-6 0,-11 0-1,-4-3 2,-10-3 0,-9-4 0,-5-3-7,-3-6-11,6-2-20,4-5-23,10-5-44,16 1-70,6-4-63,4-3-68,11 2-105,14-7-174,2 1-201,10-2 0,13-3 0,8-3 0</inkml:trace>
  <inkml:trace contextRef="#ctx0" brushRef="#br0" timeOffset="363590.1725">19389 14630 1924,'0'-1'104,"0"1"8,3-1 44,2 2 29,-1 6 18,3 4 11,1 6 3,-2 7 2,0 3 1,-2 0-100,-3-1-4,1-5-2,-2-8-30,1-6-19,-1-4-17,0-9-10,0-9-1,-1-10-1,-1-7 16,1-2 33,1 1 23,-4 6 7,4 9-12,0 7-11,0 1 3,7 5-5,7-2-16,8-2-30,12 2-61,7 1-107,3 0-171,-4-9-631,-8 10 0,-11 2 0,-6 1 0</inkml:trace>
  <inkml:trace contextRef="#ctx0" brushRef="#br0" timeOffset="363795.1965">19729 14592 2411,'3'4'105,"4"1"20,-1 7 13,4 5 5,-4 4 1,-3 4 1,2 3-2,-5-3-6,0-4-30,0-3-157,7-11-228,-3-3-376,7-4 0,4-7 0</inkml:trace>
  <inkml:trace contextRef="#ctx0" brushRef="#br0" timeOffset="364117.2541">19997 14580 2056,'0'-1'120,"0"0"9,0 1 24,0-2 29,0 5 18,2 7 11,1 5 4,6 5 4,3 7 0,1 1-113,4 1-2,-3-6-3,-4-4 5,2-8-13,-3-6-14,0-5-10,0-9-5,-3-9-2,-3-6-6,-3-9-13,3-9-6,-3-2-13,-3 3-40,6 8-57,-3 9-100,0 9-119,6-2-526,-3 15 0,9-3 0,0 3 0</inkml:trace>
  <inkml:trace contextRef="#ctx0" brushRef="#br0" timeOffset="365398.4273">22498 15051 690,'0'0'84,"0"0"25,-1-2 16,1 1 23,0 1 24,0 0 20,-2 0 14,2 0 26,2 0 31,-2 0-24,0 0-24,0 0-16,0-1-11,0-2-21,0-1-20,0-3-9,0-1-7,0-2-14,0 3-12,0 1-16,0 0 1,0 1-5,0 2-4,0-1 3,1-1-8,4-3-7,2 3-10,5-3-10,1 0-17,4-3-13,-3 5-4,1-3-1,-3 1-2,-2 4-3,0-1 1,0 5 2,4 0 2,2-3 0,5 3 1,6 0-1,3 0-1,5 3 0,-2 0 5,5 7 4,-5 3-2,-3 4 4,-6 7-3,-6 1 1,-7 1 1,-2 0 3,-5 2 3,-2-1 3,-2 4-1,-6-2 1,-5 3 6,-1-1-4,-10-1 5,-7-1-1,-1-4-2,-3-1-4,-3-6-5,-3-3-4,-2-5-5,0-6-5,2-2-4,8-5-1,9-4-8,6 0-19,12 0-37,0 0-69,8 1-90,-4-3-152,31-8-550,-19 5 0,9-4 0,8-3 0</inkml:trace>
  <inkml:trace contextRef="#ctx0" brushRef="#br0" timeOffset="367204.0947">23330 14858 415,'0'-3'72,"0"1"31,0 1 29,0-1 14,0 2 9,0 0 8,0 0 6,0 0 13,0-1 19,0 0-26,0 1-7,0 0-23,0-2-22,0 4-6,0-4-9,-4 2-2,1 0 0,-3 0-9,-3 0-16,4 0-22,-2 0-11,1 2-7,1-1-5,4 2-4,-4-2 6,2 4 2,-1-2-2,1 0 0,-6 3 12,0 1 3,0 3 7,-2-2 5,2 1 3,5-4-2,0-1-4,1-1-4,3-1 0,-3 0 1,-2 1-1,-3 1-1,2 2-2,-5 0-3,0 2-3,1 0 0,4 2-2,-4-2-2,7-2-2,-2-3-5,2-1-9,3-2-10,0 1-7,-1 1 1,1 2 2,-2 6 6,2-3 1,-3 2 1,3 3-1,0-4-1,0 3-5,0-2 5,0-5-2,0 0-4,0-3-4,0 1-2,0 1-1,0 3 1,0 0 4,0 5 6,0 3 14,0 0 5,0 2 8,0-2 4,0 0 1,0 0-2,0-4 0,0-5-4,0 0-3,0-1-2,0 1-9,0 1-2,3 2-3,2 2-1,-1 2-1,4 0-3,-1 0 5,-1-2-2,0-2 2,-6-4 4,4 0 4,-4-4-3,0 0-1,0 0 1,6 0 5,2 0-1,3 0-5,1 0 3,6 0-3,-6 0-7,3 0-7,-4 0-5,-2 0 1,-5 0-4,-1 0-5,-1 0-1,1 0 2,1 0-3,3-1 2,-3-2-3,6 3 0,-4-1 0,4 1-1,-2-2-1,-2 2-1,1 0 2,-3 0-3,1 0 3,3 0-1,2 0 2,0 0-1,8 0-3,0 0-1,0 0-6,-1 0-6,-4 0-4,-2 0-1,-4 0 1,-4 0-2,0 0 1,-3 0 0,0 0 6,2 0 2,-2 0 6,1 0 8,-1 0 2,2 0 5,0 0 0,-1 0 1,-1 0 0,2 0 2,-2 0-1,0 0 1,0 0 3,0 0-3,0 0 0,0 0-5,0 0-2,0 0-4,0 0-5,0 0-1,0 0-4,0 0-1,0 0-3,0 0 3,0 0-1,0 0 2,0 0 3,0 0 3,0 0 5,0 0 0,0 0 3,0 0-1,0 0 2,0 0 0,0 0 0,0 0-1,0 0 0,0 0-2,0 0 1,0 0-1,0 0 1,0 0 0,0 0-4,0 0 2,0 0-1,0 0-3,0 0 0,0 0-5,0 0-5,0 0-5,0 0-8,0 0-14,0 0-12,0 0-43,0 0-88,1 0-176,-1-18-607,0 15 0,0-1 0,0-2 0</inkml:trace>
  <inkml:trace contextRef="#ctx0" brushRef="#br0" timeOffset="368884.0738">24327 14507 487,'0'-3'75,"0"1"27,0 1 22,0-2 18,0 3 15,0 0 28,0 2 25,0-4 14,0 2 18,0 0-29,0 0-5,0 0-15,0 0-18,0 0-18,0 0-15,0 0-29,0 0-17,0 0 3,0 3-4,0 3-8,0 3-9,0 11 14,1 6 14,2 8 9,-2 6 6,4 6 7,-2 9-4,2 5-9,1 1-1,-2 2-8,1-2-8,-1-10-23,2-5-17,0-10-7,-4-8-7,-1-10-1,1-9-9,-2-4-35,0-5-55,1-3-60,-2-3-69,2-3-103,-1-4-122,-3-11-384,0 10 0,-6-1 0,2-2 0</inkml:trace>
  <inkml:trace contextRef="#ctx0" brushRef="#br0" timeOffset="369188.5456">24242 14815 1613,'-12'0'141,"3"1"24,-4 0 23,2 0 26,5-1 33,6 2 31,0-1 34,6-1 29,4 0 14,10-3-101,11-3-26,6 0-20,10-3-23,5-2-24,1 0-33,4 2-32,-6 0-37,-4 6-47,-8 0-63,-15 2-78,-7 2-112,1-2-236,-12 1-380,-3-3 0,3 1 0,7-6 0</inkml:trace>
  <inkml:trace contextRef="#ctx0" brushRef="#br0" timeOffset="370584.1421">25132 14642 1110,'0'0'144,"0"0"24,1 0 15,-1 0 12,0 0 4,0 0 1,0 0 34,0 3 16,0 3 11,0 5-89,0 6-35,0 7-20,0 4-13,0 1-10,0 2-2,0 2 4,0 1-30,2-8-11,1 3-10,1-6-2,5-9-7,0-5-1,5-2-1,2-7 1,7-1-4,3-8-4,4-2-3,7-1-3,-2-8-3,-4-3-4,-3-1-3,-10-4-1,-8-1-5,-4 0 0,-3 3 4,-3 3-2,0 3 0,0 2 2,0 7-1,0 0-1,0 7-4,3-1-7,-3 2 1,0 3 2,0 0-2,0 5 5,3 5 4,2 7-1,4 7 2,-2 7 1,-1 6 6,4 5 3,0 5 7,-1 5 8,0-2 7,3 3 6,-3 0 2,0 0 8,-2-3 4,-4-1 7,0-4 8,-3-4 9,0-8 6,0-4 7,-3-5 8,0-8 3,-4-3 6,-2-5-1,-9 0 11,-3-3 34,-5 0 39,-7-1 28,-7 3 11,-1-4-3,-1 0-3,-2 0 1,2 0-10,4-3-7,-2 1-18,5 2-42,8-1-50,2 0-33,9-1-26,4-1-12,4 0-15,4 0-13,1 0-4,0 0 0,0 0 0,0 0 0,3 0 0,0 0 0,0 0 0,0 0 0,-3 0 0,3 0 0,0 0 0,0 0 0,0 0 0,0 0 0,0 0 0,0 0 0,0 0 0,0 0 0,0 0 0,0 0 0,0 0 0,0 0 0,0 0 0,0 0 0,0 0 0,0 0 0,0 0 0,0 0 0,0 0 0,0 0 0,0 0 0,0 0 0,0 0 0,0 0 0,0 0 0,0 0 0,0 0 0,0 0 0,0 0 0,0 0 0,0 0 0,0 0-23,0 0-57,0 0-76,0 0-71,0 0-49,0 1-61,0-1-111,0 2-150,3-9-611,-3 6 0,3-3 0,0-3 0</inkml:trace>
  <inkml:trace contextRef="#ctx0" brushRef="#br0" timeOffset="378867.2978">6284 10730 711,'-3'0'70,"-2"0"19,2 2 15,0-2 13,-4-2 20,4 2 12,0 0 19,-2 0 19,2 0 8,-2 0-41,1 0-25,-2 0-17,5 0-14,-5 0-8,6 0-17,0 0-15,0 0-18,0 0-22,0 0 4,0 0 3,3 0 5,3 2 3,9 1 5,4 1 3,7-1 2,10-2 11,9-1 7,5-1 8,3-2-6,8-1-1,2 1-3,0-3-2,2 2-5,0 2-6,-2 0-5,2 1-8,1 1-4,0-2-7,5 0-2,0-3-5,2 0-1,-3 3-2,-1-2 0,-4 4 3,-10 0 9,-5 0 10,-5 2 4,0 0 1,0-2 1,2 2 2,-2 3-1,8-5 0,-2 0-1,3 0 0,2 0-12,0 0-10,-2 0-3,-3 0 1,-6 0-1,-3 2-1,-3 1-2,-3 1 2,-4-1-2,4 5 0,0-4 2,3-1 3,3 1-4,5-3-2,-5-1-2,1 0 0,-5 0-1,-6-1-3,-9 1 0,-5 1-4,-5-1-1,-4 2-3,-3-1 1,-1 0-3,-2 1 2,0-1-8,-1 1-5,-2-2-9,0 0-43,3 0-59,1 0-90,-1-5-123,0-9-355,0 12 0,-6-3 0,-7 0 0</inkml:trace>
  <inkml:trace contextRef="#ctx0" brushRef="#br0" timeOffset="383655.0186">26794 14443 746,'2'0'65,"0"-2"11,-1 2 11,2-2 6,-1 2 4,-1 0 2,2 0 4,0 0 6,0 0 5,0 0-41,0 0-1,-3 0 14,0 0 14,3 0 16,-3 0 15,0 0 14,0 0 14,2 0 8,-2 0 4,1 0-3,-1 0-9,0 0-21,0 0-21,0 0-18,0 0-18,0 0-12,0 0-13,0 0-11,0 0-7,0 0-7,0 0-5,0 0-4,0 0 2,0 0 8,0 0 7,0 4 3,0-1 4,0 3 8,0 3 13,-3-1 12,-3-1 13,-1 1 15,-4 1 7,-4-1-2,-2 3 6,-7 2 5,-7 3 1,-10 4-8,-1 3-11,-3 1-11,1 4-10,5-2-16,11 1-13,7-3-8,5-6-15,7-2-12,1-2-8,-2-4-3,1 2-2,-4-2-1,-1 1 1,-2 0 3,1-2 1,1-1 1,2-1 0,6-1 0,1-3 2,1-1 3,4 1-3,0-1 1,0-2-3,0 0-1,0 0 1,0 0-1,0 0 0,0 0 0,0 0-1,0 0-4,0 0 5,4 0-3,-2 0 0,-1 0-4,2 0-1,5 0 3,1 0 2,5 0-5,2 0 0,7 0 1,-2 0-2,0 0 0,3 0 0,3 3 4,3 3 0,6 0-3,3 1-3,2-2 2,3 0 0,-1-2 1,-2-2-3,-2-2 1,0 2-3,-3-2 0,-3 2-5,-4 2-2,-5-2-6,-6 2-9,-4 0-7,-5-3-9,0 3-9,1 0-13,1-3-9,-2 0-8,4 0-5,-2 0-10,-3 0 3,0 0 2,-3 0 6,-2 0 8,-1 0 9,1 0 6,-3 0-34,1 0-52,-1 0-104,9-3-229,-6 3-316,-2 0 0,2 0 0,-1 0 0</inkml:trace>
  <inkml:trace contextRef="#ctx0" brushRef="#br0" timeOffset="384956.4162">26292 15294 346,'0'0'64,"0"0"28,-1 0 37,1 0 30,0 1 20,-2-1 20,2 3 13,0-3 10,-2 2 10,1-2-34,-1 0-15,1 3-18,1-3-24,0 0-16,0 0-8,0 1-2,0-2 11,0 2 10,3-1 13,3 1 18,7 2 14,7-2 10,7 2 7,9-2-6,9 1-8,8-2-14,6 0-20,11 0-24,4-4-19,-2 0-22,-4-3-25,-5 2-19,-12-2-20,-17 3-12,-13-1-5,-6 5-2,-12 0-1,-3 0 6,1 0 0,-1 0-1,0 0 3,0 0-2,0-2-4,0 2-16,2 0-47,-2 0-72,0 0-87,1-1-146,1-8-520,-2 8 0,3-6 0,3-2 0</inkml:trace>
  <inkml:trace contextRef="#ctx0" brushRef="#br0" timeOffset="386999.2201">27959 14461 906,'-4'-7'96,"-5"0"22,-5-1 29,-1-1 28,-3-1 20,-6 2 21,-3-3 19,-6 3 15,-2 1 10,-4 1-50,4 5-26,-1 1-19,6 0-20,3 0-26,6 3-15,3 3-13,6 4-13,3 5-8,0 5-8,3 5-8,3 4-7,3 0-1,3 2-4,5-5 0,5-3-1,2-8-5,9-5-6,3-7-6,0-3-4,7-6-1,0-5-1,2-4-1,-2-7-5,1-7-1,-8-3-4,-5 6 1,-9-2 22,-10 10 25,0 1 4,-3 8-3,0 3 2,0 4-2,0 0-5,0 1-5,0-1-3,0 2-7,0 0-19,0-1-24,0 2-1,0 5 0,0 1 2,3 4 3,-1 4 5,-1-2 8,1 1 6,1 1 8,-2 3-3,1 3 3,-2 5 1,1 3 2,-1 6 6,0 2 0,0 1 1,0 1 4,0 0 4,0 0 2,0-1 5,0-4-1,0 3 1,0-2 3,0-5-5,0 0 1,0-7-4,0-1-2,0-3-8,0-7-5,0-2-7,0-3-2,0-4-3,0 1-6,0-2-2,0 1-4,0 0 2,0 1-4,0-1 1,0-2 0,0 1-2,0-2 3,0 3 0,0-2 0,0 6 2,0-2-1,0 2 1,0-2 2,0-1-3,0-1 1,0-2 0,2 2-1,-2-3-2,0 0-1,0 0-3,0 1 1,0 0 1,0-1-1,0 2-1,0-2 1,0 0 2,0 0-1,0 1 1,0-1 1,0 0 0,0 0 4,0 0-1,0 0 0,0 0 1,0 0-3,0 0 1,0 2-1,0-2 0,0 0-1,0 0-2,0 0-3,0 0-1,0 0 0,0 0-1,0 0 2,0 0-1,0 0 1,0 0 0,0 0-2,0 0 5,0 0-5,1 0 0,-1 0 2,0 0 0,0 0-2,0 0 0,0 0 0,0 0 1,3 0-1,-3 0-3,0 0 1,2 0 1,-2 0 0,0 0-1,0 0 1,0 0 2,0 0 1,0 0 1,0 0-3,0 0 2,0 0 5,1 0 2,-1 0-2,0 0 0,0 0 1,0 0-4,0 0 3,0 0-2,0 0 6,0 0-1,0 0-4,0 0-2,0 0 2,0 0 1,0 0 0,0 0 2,0 0-2,0 0-3,0 0 0,0 0 0,0 0 2,0 0 0,0 0 0,0 0-2,0 0 4,0 0-3,0 0 1,0 0-1,0 0 2,0 0 1,0 0-3,0 0 1,0 0 2,0 0-1,0 0-3,0 0-1,0 0 0,0 0 5,0 0-5,0 0 1,0 0-1,0 0 1,0 0 1,0 0-1,0 0 2,0 0-1,0 0 1,0 0-2,0 0 1,0 0-4,0 0 2,3 0 1,-3 0-2,0 0-1,0 0 0,0 0 1,0 0 0,0 0-3,0 0 2,0 0 0,0 0-23,0-2-25,0-1-38,3 1-39,0-2-45,-3 1-52,3 1-91,-3-2-151,0-12-421,0 13 0,-3-3 0</inkml:trace>
  <inkml:trace contextRef="#ctx0" brushRef="#br0" timeOffset="393640.4987">20039 16414 1189,'2'0'90,"1"0"17,2-2 28,-1-1 33,-1 1 23,1 1 33,-4-1 28,3 2 29,-3-2 19,0 1-51,0 1-9,0-3-10,0 3-23,0 0-33,0-1-20,0-2-28,-3-1-27,-1 4-27,-5-4-20,-2-2-17,-2 1-12,-8 0-6,0-2-5,-5 5 1,-1-3 0,3 3-3,-2 2-3,2 0-1,-1 2 1,1 3-2,2 3-1,3 6-2,4 3 2,6 3-2,5 3 1,2 4 2,4 2 8,4 7 3,7-1 3,1 5 0,7-5 4,3 3 1,-1-5-4,2-9 4,4-2-3,2-10-6,5-4-46,5-7-86,7-5-170,11-15-200,-2-1-309,-3-4 0,-3-4 0</inkml:trace>
  <inkml:trace contextRef="#ctx0" brushRef="#br0" timeOffset="394038.5102">20350 16547 2170,'-3'-3'142,"-5"1"13,0 1 14,-3 1 21,1 8 20,4 4 9,2 8 3,1 6 3,3 4 0,3 1-124,4-2-14,6-7-11,0-7-9,9-6-19,0-4-16,0-10-8,1-5-2,-5-7-2,-5-4 1,-5-4-2,-4-4-2,-7-5-1,-6 1-6,-6 4-1,-5 4-5,0 8-2,0 8 0,0 6-4,5 3-1,5 7-14,2 1-35,3-2-51,5 4-98,4-7-203,-4 0-340,1-1 0,7-4 0,4-4 0</inkml:trace>
  <inkml:trace contextRef="#ctx0" brushRef="#br0" timeOffset="394521.6682">20795 16361 1470,'-8'0'155,"-4"-3"30,-6 3 15,-6 0 6,-1 3 6,4 8 5,2 3 1,5 4 2,1 6 1,7-2-118,3 2-35,2-3-27,2 0-16,5 0 0,7-4-2,4-2-3,10-6-1,7-3-1,-1-2 0,0-2 0,-6 1-2,-8 2 0,-6 4 2,-9 4 0,-2 3 2,-5 2 9,-7 4 10,-4-1 8,-5 2 10,-8 0 7,2-4 4,-1-7 0,1-3-4,3-6-13,1-3-28,-1-9-29,8-3-37,5-3-78,6-4-140,18-4-175,-6 9-246,9-1 0,5-3 0,9-2 0</inkml:trace>
  <inkml:trace contextRef="#ctx0" brushRef="#br0" timeOffset="394951.3525">21072 16191 1031,'0'0'193,"0"-3"43,0 0 24,0 0 10,0 0 2,0 3 10,0 0 45,0 8 34,0 9 25,0 12-123,-2 17-60,1 15-40,-4 5-20,1 4-9,2-6 2,1-11-12,1-10-42,6-16-30,6-7-24,4-12-8,3-5-37,5-5-99,0-3-137,-4-9-218,-7 3-350,-9-4 0,2-3 0,-12-1 0</inkml:trace>
  <inkml:trace contextRef="#ctx0" brushRef="#br0" timeOffset="395170.374">21016 16491 1950,'0'0'156,"0"0"10,3-1 7,1-2 4,6-3-1,5-1-4,10-1-19,13-1-47,7-3-123,4-5-625,-8 9 0,-8 2 0,-9 1 0</inkml:trace>
  <inkml:trace contextRef="#ctx0" brushRef="#br0" timeOffset="395451.7825">21664 16202 2508,'-7'-1'131,"-5"1"20,-6 0 13,-2 3 13,-1 4 13,5 7 12,-1 6 10,8 9 9,-1 8 3,5 8-98,4 3-26,-1 5-18,2-1-14,6 0-12,8-6-18,2-9-27,13-8-41,7-10-83,8-9-155,-2-18-582,1-1 0,-2-8 0</inkml:trace>
  <inkml:trace contextRef="#ctx0" brushRef="#br0" timeOffset="395860.7461">21863 16361 1348,'0'0'179,"0"0"28,0 0 16,0-5 15,0-2 23,0-1 17,3 1 6,5-2 5,2 1 1,11 4-143,5 2-35,4 0-27,6 4-16,-3 2-16,-6 3-28,-5 3-17,-5 3-9,-10 7-2,-4 2-2,-2 3 4,-5-1 11,-9 7 10,-4-3 5,-6 1 4,-9-1 8,-1-4 1,0-5 4,6-4 3,6-9-5,4-5-45,8-5-78,5-8-128,4-8-201,1 1-320,7-2 0,13-4 0,5 0 0</inkml:trace>
  <inkml:trace contextRef="#ctx0" brushRef="#br0" timeOffset="396110.3113">22272 16298 1742,'-10'-1'99,"-4"1"24,-2 1 22,1 4 19,2 5 23,6 6 7,3 4 8,1 8-1,3 1 2,0-1-81,3 0-16,5-3-25,3-6-25,6-2-55,12-5-103,2-9-147,14-5-406,-10-1 0,-8-3 0</inkml:trace>
  <inkml:trace contextRef="#ctx0" brushRef="#br0" timeOffset="396364.4173">22465 16476 1689,'5'1'75,"1"3"9,1 6 14,-1 3 23,-3 5 12,-1 7 14,-7 4 18,-4 5 12,-4 0 5,-7 1-51,-1-3-20,2-3-7,2-6-15,4-7-49,8-9-92,2-7-140,17-18-428,-13 1 0,5-10 0,3-3 0</inkml:trace>
  <inkml:trace contextRef="#ctx0" brushRef="#br0" timeOffset="396879.0837">22747 16419 2013,'-8'5'111,"0"7"10,1 4 11,-3 6 6,7-2 5,3-2 5,6-2 3,5-3 3,3-7 3,6-4-86,5-6-24,2-6-10,3-7-12,0-3-2,-5-2-2,-6-1 16,-10 8 1,-4 5 0,-5 6 3,-2 4 2,1 4-2,1 4 2,1 5 2,-2 7-1,5 2-3,5 5-20,2 0 0,4 1 1,-2-4-1,-2-1 11,-4-2 17,-5-1 14,-4-2 19,-8 0 7,-7-3 10,-10 4 5,-7 0-2,-13-1-2,2 0-4,0-4-12,6-3-33,8-4-62,7-5-112,14-8-180,5-17-597,10-2 0,10-8 0,9-12 0</inkml:trace>
  <inkml:trace contextRef="#ctx0" brushRef="#br0" timeOffset="397187.1326">23056 16091 1013,'0'0'145,"0"1"38,3 5 21,8 2 17,3 2 3,4 10 1,4 3 2,5 2 2,3 2 2,-1 2-90,-1 4-47,-8 3-25,-5 3-1,-9 0 3,-6 3 10,-10 3 3,-8-4 0,-8 5-16,-1-4-70,-1-1-183,-1-19-510,6 11 0,10-13 0</inkml:trace>
  <inkml:trace contextRef="#ctx0" brushRef="#br0" timeOffset="397770.0176">23740 16300 1072,'0'0'134,"1"0"29,-1 0 14,2 0 11,1 0 8,10 0 6,4 0 6,15 0 1,13 0 1,6 0-98,12 0-121,2 0-204,-11 0-316,-7 0 0,-19-2 0,-10 1 0</inkml:trace>
  <inkml:trace contextRef="#ctx0" brushRef="#br0" timeOffset="397985.4763">23988 16447 1230,'0'2'134,"0"4"5,-1-1 20,4-2 4,8-1 2,6-2 0,10 0 2,14-2-14,10 2-64,11-2-232,3-23-341,-4 20 0,-2-2 0,-8 2 0</inkml:trace>
  <inkml:trace contextRef="#ctx0" brushRef="#br0" timeOffset="399506.1304">25726 16045 1072,'3'-4'158,"-3"1"41,2 0 37,-1-1 15,-2 2 6,-4-2 16,-7 3 15,-7 0 17,-6-1 18,-8 2-93,-4 2-46,1 4-37,3 2-35,4 4-15,8 3-7,7 1-14,8-2-11,3-2-15,2-2-11,1 2-7,3 0 0,7-4 1,7 3-2,4-1-2,9 2 3,3-2-3,3 3-3,-1 2-1,-4 0-10,-1 3-6,-2 1-8,-7 3-5,-5 0 1,-8 3-1,-5 0-4,-3 0 5,-2 1 2,-5 1 2,-2-5 10,-5-6 12,-7-6 9,-2-6 10,-5-4 2,-1-9 5,-1-12 5,8-11-3,8-3 0,8-9-2,12 1-11,14 5-10,9 2-10,11 7-4,11 0-4,6 5-3,5 5-4,-2-1-2,-3 6 0,-12 3-1,-13 3 0,-14 2-1,-10 4 1,-4 2-1,-5 0-3,1-2-3,0 2 3,1 0 0,-2 0 0,-2 2 1,0 3 11,-2 2 4,2 8 4,0 4 0,3 7 3,-3 1 4,9 3 2,9-3 0,3-2 0,9-4 0,8-5-6,8-9-5,0-2 0,2-8-3,-3-5 3,-7-5-1,-10-3-4,-13-7 0,-7-4-2,-10-4-3,-11-3 0,-8 4-2,-8 1-4,-4 4 1,-3 7-2,7 4-6,9 4-2,9 4-10,5 3-8,7 0-7,2 1 0,6 1 1,5-3 2,8-3 1,10 0 3,12 2 4,5-1 2,2 1 9,2 4 10,-9 0 4,-7 1 1,-10 1-3,-7 3 3,-7 1-1,-3 5-3,0 3 2,-1 4 1,0 1 4,-3 3 1,0 2 11,0 4 6,-3-3-1,7 2 1,-2 0 3,7-3 6,1-7 1,6-2 3,0-5-1,1-7-1,4-2-6,1-7-5,-2-4 3,-5-1-4,-5-9-11,-6-8-5,-6-2-5,-12 0-5,-8-2-1,-5 4-4,0 2 0,-5 4-13,8 6-44,6 7-22,5 5-25,5 2-62,4 6-57,1 1-119,12-3-546,-1 6 0,3 1 0,13 1 0</inkml:trace>
  <inkml:trace contextRef="#ctx0" brushRef="#br0" timeOffset="399734.5626">27052 16185 2493,'-5'16'141,"-1"5"6,-10 2 0,1 6 2,0-3-7,1-4-24,2-7-32,6-7-97,9-5-138,0-11-503,9-6 0,8-10 0,14-7 0</inkml:trace>
  <inkml:trace contextRef="#ctx0" brushRef="#br0" timeOffset="400807.2626">27380 15995 1428,'-3'0'145,"-5"0"54,-2 7 30,-2 3 20,-3 7 17,-2 9 8,2 4 7,0 4 10,6-3 7,3 1-99,5-3-39,4-10-45,4-2-21,2-7-13,5-5-15,5-6-7,7-8-7,-2-6-15,-3-3-13,-3-6-4,-7-5-7,-7-1-7,-8-2-10,-5 3-3,-1 4-4,0 4-7,-2 7 0,7 4 6,1 5 4,4 3 5,0-1-8,0-1 4,7 2 2,7-4-5,9-2 6,7-1 6,9 2 2,3 2-2,-3 0-1,-7 4 1,-10 5 11,-10 3-1,-10 4 6,-2 5 7,-6 3 0,-3 5 1,-3 2-2,3-4 5,0 2 2,4-4 6,3-1 5,7-7 3,6-2-4,10-3-5,7-3 0,13-3-3,7-3 1,-1-5-3,-7-6-4,-7 1-7,-11-9-14,-12-3-10,-13-1-6,-12-1-4,-9-6-4,-6 6-5,-3 0 0,-2 7 0,8 5 4,10 7 5,6 0 4,8 2 3,4-1 0,4 0-1,5-2 8,8 1 2,12-3 2,7 1 1,7 1-5,0 4-6,-8 4 1,-10 1 3,-8 7-2,-14 5 5,-2 3-4,-2 9 5,-2-4 1,2 6 6,2 1 10,-2-2 8,3-3-1,2 3 4,8-6 10,6-3 4,4-6 5,9-7-1,5-1-3,4-7-5,1-7-8,0-6-7,-7-1-2,-7-10-15,-14-4-11,-8 0-6,-13-3-7,-12 4-1,-9 3 0,-8 12-2,-5 5-5,3 6-26,2 5-55,9 7-61,11-3-105,16-1-246,0 2-310,6-4 0,10-1 0,11-3 0</inkml:trace>
  <inkml:trace contextRef="#ctx0" brushRef="#br0" timeOffset="401266.9994">28474 15802 922,'0'-2'107,"-2"2"56,2 0 21,-1-1 9,2 1 8,-1 0 25,0 0 35,0 0 31,0 0 30,0 0-30,0-2-49,7 1-53,2-3-22,7-1-8,5 1-9,6 1-26,-1 2-37,1 5-30,-6 6-34,-9 8-22,-3 7-9,-8 1-4,-2 6 0,-1-3 2,-8-3 1,-2-1 1,-9-1 5,-3-4 2,-11 3 3,-4-3 1,-5-6 2,-5 1-1,-1-7-32,5-4-26,10-5-43,13-6-79,11-7-99,23-14-158,12-1-223,19-8 0,18-3 0,14-2 0</inkml:trace>
  <inkml:trace contextRef="#ctx0" brushRef="#br0" timeOffset="401476.9764">28746 15666 1946,'-12'0'160,"-6"0"23,-3 9 12,-4 6 6,5 4 1,-1 13 4,12 7 2,3-3 2,4 4-1,7-2-143,6-5-49,8-3-50,6-4-70,19-7-134,3-12-449,7 1 0,2-7 0</inkml:trace>
  <inkml:trace contextRef="#ctx0" brushRef="#br0" timeOffset="402072.0301">29384 15502 1592,'-1'-5'163,"1"-1"6,0 1-2,0-1 19,0 5 26,0 6 24,3 8 13,2 12 7,-1 12 3,-1 15-128,1 6-19,-4 2 0,0 1 2,-4-11-17,4-5-24,-1-5-35,-1-13-55,1-5-68,1-8-154,-2-22-526,2 8 0,2-9 0</inkml:trace>
  <inkml:trace contextRef="#ctx0" brushRef="#br0" timeOffset="402285.0335">29270 15813 1879,'0'-5'164,"-3"1"24,3 2 14,-1-4 17,8 2 7,2 2 2,14-4 2,10 5 2,13-3-2,10 1-161,3 2-136,1-1-251,-15 2-378,-15 0 0,-9-3 0,-10 3 0</inkml:trace>
  <inkml:trace contextRef="#ctx0" brushRef="#br0" timeOffset="402827.731">30141 15528 1859,'0'0'155,"0"0"33,0 0 19,-3 0 16,-3 2 23,-4 4 20,-2 6 18,-3 8 9,-3 7 10,-2 8-114,2 6-30,-6 4-30,1 3-18,8 1-15,3-3-24,6-1-20,6-7-13,9-7-4,5-9-7,4-7-6,9-9-3,6-4 0,3-5-9,6-7-4,-10-2-11,-5-3-25,-15-4-20,-7 1-17,-13 2-4,-10-5 2,-5 5-6,-4 0-18,-4 6-35,5 4-50,5 1-82,15 4-116,12-4-345,-6 5 0,6-2 0,12-2 0</inkml:trace>
  <inkml:trace contextRef="#ctx0" brushRef="#br0" timeOffset="403556.0627">30458 15679 2219,'-8'0'130,"-1"0"20,-6 0 17,-2 5 18,5 6 18,0 3 19,3 9 7,6 7 6,3 0 7,0 2-108,3 0-22,6-6-22,0-4-4,6-6-19,5-9-13,4-3-19,-2-8-25,2-3-48,-1-7-28,1-7-22,-9-6-10,-6-7 0,-6-6-7,-10 0 11,-4 3 8,-7 2 5,0 8 19,-2 12 41,4 5 22,7 3 23,4 6 12,4 0 1,2-1 5,5 1-11,5-3-10,5 1-3,8-1 3,8 1 3,4 3 3,-1 0-2,-5 0-4,-6 1-1,-10 7-3,-10 1 5,-4 6-1,0 5 5,-1 5 2,-1 4 7,2 0 5,-1-1 5,-1 1 5,2-3 11,8-3 6,7-3-4,7-5 4,11-5-6,5-6-3,3-4-11,1-6-12,-8-6-11,-7-4-12,-11 1-28,-10-11-15,-12 0-6,-16-2-5,-6-1 2,-5 2-4,-5 6-16,4 8-35,8 8-40,9 1-37,7 8-82,7-4-150,2 0-302,5 2 0,11 4 0</inkml:trace>
  <inkml:trace contextRef="#ctx0" brushRef="#br0" timeOffset="403763.2022">31062 15761 1130,'2'17'77,"0"4"3,-2 8 3,0 5 16,-8 0 22,-4-3 14,-8-2 4,-7-2 3,3-4-8,4-6-136,7-11-425,10-3 0,5-11 0,9-11 0</inkml:trace>
  <inkml:trace contextRef="#ctx0" brushRef="#br0" timeOffset="404923.079">31335 15597 1115,'-5'-3'70,"-2"0"22,-1 3 54,-1 0 37,2 6 21,1 12 18,1 8 16,2 5 4,1 5 4,2 0-61,0-5-3,2-7-22,1-2-44,5-7-33,2-8-19,10-2-23,2-8-25,5-2-12,-2-7-9,-3-9-4,-7-7-4,-3-10 1,-9-8-8,-3 1-1,0 3 1,-3 9 5,3 8 9,0 8 5,0 8 5,-3 4 3,3 2 2,3 3-2,-3 0-2,0 0-4,0 0-5,0-4-3,0 4 11,0 0 8,6 0 3,2 0-2,2 4 3,2-2 1,3 2 1,-4 3 1,-2 2 4,4 1 2,-4 4-9,-1-1-5,-1 3-5,-1 2 0,-4 2-2,-1 3 13,-1 0 12,0 2 3,0-3 3,0 0 6,0-4 6,0-2 18,2-4 16,6-9 1,5 0 3,8-3-15,9-9-19,9-3-22,-1-12-16,-2-6-6,-7-5-9,-7 1-17,-13 2-11,-4 7-2,-8 7 0,-8 4 2,-8 5 11,-8 0 17,-5 1 16,2 0 0,4-1 7,11 0 1,3-5-1,8 3 1,2 0-3,4 2-1,-2 2-1,3 2-3,2 0-2,6 2-2,10 1-8,8 2-5,4-3-3,2 6-5,-1 1-5,-10 5-2,-5 4 0,-11 3 2,-5 2-2,-3 1 3,-3 3 7,-1 1 5,1 4 6,0 4 7,1 0 13,2-1 7,5-2 9,10-6 7,3-5 5,9-9 1,6-3-3,9-8-3,-4-8-7,0-6-8,-5-7-17,-8-8-13,-11-3-11,-10-2-7,-14 1-10,-11 9-3,-16 4 1,-9 9-3,-14 8-12,-2 6-19,8 0-7,15 3-35,13 0-93,17-3-95,21 0-471,0 0 0,6 0 0,16-3 0</inkml:trace>
  <inkml:trace contextRef="#ctx0" brushRef="#br0" timeOffset="405568.3546">32217 15470 1826,'0'0'45,"0"0"25,0 3 23,0 4 13,3 5 8,1 7 6,2 4 2,2 5 2,2-3 1,2 0-19,2-3-7,7-6-18,4-9-17,4-3-13,7-4-9,3-6-4,-2-6-6,-4-4-4,-5-6-3,-11-4 4,-10 1-16,-2 4-12,-4 6-11,-2 8-1,2 4 4,-1 3-2,0 3 10,0 2 5,0 7 6,0 5 4,0 8-1,0 9 8,3 5 11,8 5 9,1 4 2,1 4 4,2-3 4,-3-3 7,-6-3 13,-6-7 17,-6-4 26,-6-5 21,-3-3 25,-9-6 12,-4-5 9,-10-4 19,-1-2 20,-5-4 45,-7-2 15,-6-1-7,-5 0-20,-4 0-21,1 0-32,7 1-19,8 2-13,14-1-22,14-1-29,11 1-79,6-2-61,5 0-32,0 0-57,0 0-43,0 2-56,-1-1-128,1 1-150,0-5-680,-5 1 0,0 2 0,-5-6 0</inkml:trace>
  <inkml:trace contextRef="#ctx0" brushRef="#br0" timeOffset="409012.978">23404 17511 1262,'0'0'188,"0"0"25,-3 0 26,3 0 28,-3-2 21,-1 2 9,-2-1 10,3 0 10,0-1 3,1 0-137,1 2-46,1 0-17,0-1-13,0 1-10,0 0 0,0-2 1,0 2-1,0-1-1,0 1 2,0-1 8,0 1-2,0-1-4,0 1-6,3-3-16,3-1-23,7 0-7,10-3-10,5 1-8,11 0-6,5 4-9,4 1-2,-2 4-7,-5 7-5,-9 6-2,-8 2 1,-13 10-3,-5 1 2,-5 2 1,-1 1 2,-7 0 7,-4-1 6,-5-3 0,-10 2 1,-4-3 4,-5-4 2,-4-1-2,-6-6-1,0-9-8,-1-5-16,6-4-31,7-5-32,8-4-35,9-2-59,12-1-87,8 0-140,28-5-545,-15 8 0,11-6 0,13-1 0</inkml:trace>
  <inkml:trace contextRef="#ctx0" brushRef="#br0" timeOffset="409336.1588">23938 17418 1836,'-4'-3'146,"-7"3"32,-4-2 30,-7 2 24,-7 5 16,-2 4 15,-3 11 9,-2 4 7,6 8 3,9 5-114,10 1-30,4 3-30,21-3-30,5-4-23,10 1-16,11-9-14,7-9-30,3-8-47,2-6-80,3-8-125,3-12-180,-10 0-297,-5-1 0,-4-8 0,-9 0 0</inkml:trace>
  <inkml:trace contextRef="#ctx0" brushRef="#br0" timeOffset="409764.0759">24357 17404 1586,'-2'-10'193,"-1"0"26,2-1 9,-2 0 8,1 5 16,1 6 49,-1 0 12,2 3 9,0 3 11,0 1-126,3 2-52,10 1-24,7 0-5,15-3-8,16 3-13,11-3-44,7 0-9,0-2-13,-10 3-10,-12-2-13,-19 2-7,-14-1-1,-10 0-1,-7-1 1,-3 3-4,-3 0-2,-9-1-2,-5 4 1,-4 0 2,-9 4 5,-6 0-1,-2 5-2,-7 1-7,0 2-30,5 1-52,5-1-76,11-3-171,16-13-564,8 1 0,12-8 0</inkml:trace>
  <inkml:trace contextRef="#ctx0" brushRef="#br0" timeOffset="410027.2209">25005 17601 1751,'-3'6'107,"-7"7"8,-13 11 6,-14 8 10,-9 4 14,-11 6 7,0-1 4,6-6 1,7 0-2,14-6-116,9-8-142,26-14-482,-4-1 0,11-9 0,7-16 0</inkml:trace>
  <inkml:trace contextRef="#ctx0" brushRef="#br0" timeOffset="410607.3519">25553 17266 1237,'-8'3'152,"-6"1"57,-6 4 44,-4 3 26,0-1 17,-2 7 13,1 4 6,5 4 6,7 4 4,6 4-85,4 4-63,6-3-58,8-3-37,7-2-24,6-7-14,8-5-9,2-10-1,1-5-5,0-6-5,-4-8 0,-1-8-1,-3-2 1,-9-11-3,-4-1-2,-11 0 0,0 0 3,-6 2 4,-6 7 1,-3 7 3,-2 7-3,0 7 1,-2 2-2,4 0-1,2 4-1,4-2 1,3 0-5,-2-2-9,2 2-5,0 0-9,0-3-35,0 2-52,2-2-68,1-2-115,1 2-43,5 1-125,-4-17-288,2 19 0,-1 0 0,2 2 0</inkml:trace>
  <inkml:trace contextRef="#ctx0" brushRef="#br0" timeOffset="411651.2205">23759 18259 1646,'-3'0'138,"3"0"19,-4 0 6,4 0 5,-1 0-2,-1 0 29,0 3 31,2 9 17,-1 5 8,2 6-87,1 8-40,1 1-19,10 0-5,-3-6 0,4-1 4,6-9-20,4-9-28,9-9-14,9-6-7,5-10-6,1-10-2,-6-1 1,-8-5 3,-15 4-3,-11 2-2,-7 10-7,-2 4-9,-1 2-6,2 10-1,2 1 0,-2 2 1,0 6-2,0 5 3,1 6 4,5 5 2,4 6-1,1 7 6,5 2 5,-2 4 3,-2-3 6,-3 0 5,-6-8 11,0-3 3,-3-4 3,-6-3-3,-6-4 3,-4-2-2,-11-4 0,-14-3-4,-12 1-7,-10-6-9,-7-1-21,3-2-23,10 0-32,21-2-79,22-3-81,19-1-115,26-10-152,12-20-312,15 16 0,7-6 0,13-8 0</inkml:trace>
  <inkml:trace contextRef="#ctx0" brushRef="#br0" timeOffset="412101.0393">24498 18222 2064,'0'0'126,"0"0"20,2 0 20,-1 0 9,4 0 10,4 3 15,7 3 9,11-1 4,13 0 6,12-3-108,10 0-10,4-2-22,-1 0-22,-11 3-8,-11 1-11,-18 0-19,-12 0-6,-8 1-3,-4 0-4,-2-1-3,1 1-5,-2 2 4,-4 4 7,-10 0 3,-10 6 5,-13 4 4,-6 7-4,-11 3-2,0 1-3,4 0 0,8-4-12,12-6-24,12-5-61,13-9-109,10-9-153,13-16-383,6 4 0,8-8 0,10 1 0</inkml:trace>
  <inkml:trace contextRef="#ctx0" brushRef="#br0" timeOffset="412346.6837">25174 18340 1955,'0'8'147,"-5"10"9,-7 8 7,-9 9 4,-7 7 5,-10 4 2,3-3 0,5-4-2,9-10-22,12-7-171,6-6-78,3-13-133,20-4-383,-13 0 0,2-7 0,7-9 0</inkml:trace>
  <inkml:trace contextRef="#ctx0" brushRef="#br0" timeOffset="412844.4273">25678 18043 2040,'-5'6'122,"1"7"22,-2 8 8,2 11 5,2 6 0,2 8 1,2-2-1,2 2 2,5-4 1,3-4-85,11-12-31,5-6-18,5-12-3,5-8-4,3-8 1,1-9 3,-6-7 5,-6-1 14,-11-4 8,-13-2 1,-6 2 0,-9-2 0,-15 1 1,-9 1 9,-12 0 12,-9 5 3,-3 5-4,-1 6-14,7 4-11,9 5-8,12 3-16,9-1-34,6 6-36,2 1-51,0 3-79,0 1-164,-1-1-406,-1 10 0,6-1 0,3 1 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3:40:21.236"/>
    </inkml:context>
    <inkml:brush xml:id="br0">
      <inkml:brushProperty name="width" value="0.05292" units="cm"/>
      <inkml:brushProperty name="height" value="0.05292" units="cm"/>
      <inkml:brushProperty name="color" value="#FF0000"/>
    </inkml:brush>
  </inkml:definitions>
  <inkml:trace contextRef="#ctx0" brushRef="#br0">26978 2938 1963,'0'0'50,"0"-1"-4,0 1-8,0-3-23,2 1-79,7-8-345,-5 9 0,8-1 0,2-7 0</inkml:trace>
  <inkml:trace contextRef="#ctx0" brushRef="#br0" timeOffset="624292.3459">16929 2170 1838,'-2'-1'104,"-1"-1"13,-1-1 2,1 1-2,3 0 3,-1 4 2,1 3 3,0 7 4,0 3 4,0 6-69,0 3-7,0 5 6,0 4 15,0 7 24,0 8 15,0 13 11,0 10 8,0 13 6,0 13 8,0 4 0,0 8-11,1 2-13,4 1-16,2 2-18,0 4-12,0 0-1,0 2-3,0 0-4,-2 5-11,-1 0-4,3 3 3,-4-2 0,3 2 3,2 0-5,0 3-4,3-4-8,2 2-6,-1-1-6,5 0 1,-7-2-6,3 3-7,-6 2-5,-1 1 2,-3 1 1,-3-1-1,3 0-2,-1-1 1,1 2 1,1 2-1,3 2 3,-1 5-5,-1 3 8,0 0-1,-4 1-2,-1 4 6,0-5-1,-1 2 1,-4 3 1,-3 0-2,0 2-3,-5 5 5,0 0-13,2 6 0,2 2-3,2 7-4,-4-1 0,5 2-5,-3 3-4,-4 3 2,2-3-2,-3 3-2,3 3 1,-2 2 0,3 0 1,1-2 0,1 3-3,-1 0 0,1-2 3,1 1-2,1 0 2,2 3-1,4-4 3,0-3 0,0-1 0,0-2 6,0-6 0,0-4 5,0-1-2,0-1 0,0-3 6,0 3 5,-6-1 7,-3 0-7,-2-3 9,-4 1-4,3-5-5,1-5-3,4-3 4,4-7 9,3-3-7,0-4 4,0-1-6,0-4 6,0-2 2,0-1 6,0-2 8,0 0 6,-3-5 0,-1-2-12,-2 0 4,-1-5-11,3 3 0,1-4 1,2-1-9,1 0-6,0-3-11,1 5 4,-1-2-1,0 4 2,0-5 3,0-4 0,0-4-5,0-5-6,0-1 13,0-4 5,0 1 11,0-3 9,-1 1 33,-5-1 11,-4 4-3,-4 0-1,1 0 18,0 0 3,1-2-15,0-5-11,7-6-34,-2-9-60,2-7-80,2-11-62,3-9-22,0-13-40,-1-7-79,-2-14-72,-3-7-84,-5-9-148,-7-22-451,-8-5 0,-5-14 0,-7-16 0</inkml:trace>
  <inkml:trace contextRef="#ctx0" brushRef="#br0" timeOffset="631774.4719">4094 13744 699,'0'-3'29,"0"3"21,0 0 11,0 0 8,-1-2 6,-1 2 12,1 0 7,-1 0 7,0 0 7,-2 0-14,3 0-8,-2 0-16,-2 0-7,2-2-2,0 2 0,0-2 3,0 0 10,0-1 6,0 3 0,-1-2 6,-4 2 18,2-1 19,0 1 6,3 0-1,-4-2-4,2 2-13,-1 0-17,0 0-12,1 2-5,-1 1-13,2 2-18,1 1-22,-2 5-11,2 1-4,-1 3 4,-1 2 0,2-1 6,0 2 2,-1-1 1,1-2 3,3-3-1,0 4 1,0-6 2,0 6-1,3 1-3,1 0-3,2 3-6,-1 4 0,1 0-4,-3-1-2,0 0 2,4 0-2,-5-3 2,1 0 5,0-1 3,-3-3 9,0 0 13,0-6 17,0 0 12,-2-1 11,-4-2 3,-4 3 2,-5-4-3,-6 5-4,-2 1-5,2 0-8,-6 0-12,0 2-15,-2-1-10,5-3-9,-1-2-6,1-2 0,4-5-1,-1 0 0,-1-1 1,-1-1-1,-3 1-1,-2 3-3,-3 0-3,0 2-2,1 2 3,-2-2-2,2 0 4,6-3 0,0 1 0,3-3 1,6 0-1,-3 0 3,6 0 1,-6 2-3,1 0 0,-7 3-1,-3 3-2,-5 1 3,-2 3 2,-2 0 1,-6 3 3,4-1 5,2 0 3,4 0 2,-3 0 2,10-2-2,-2 1 3,4 0-5,4-2-3,-1 3-2,2 2-4,0 5-4,-3 3-3,-1 5 2,-1 3 2,0 5 4,1 3-1,2 1 4,1 5 0,1-1 4,4 2 11,-1 0 2,7 1 4,4-2-5,2-3-1,1 1-3,-1-1-3,2 2-1,-1-1 0,1 5 0,-3 2-9,3 2-7,0 5 0,0 6 4,0-3-4,3 2 2,1-8-3,9-1 4,6-10-4,6-1 0,9-7-4,2 3 2,3-4-2,6 1-6,3 1 3,8 0-3,6 0 2,3-1-4,6-4 0,2-2 3,5-2-4,2-7 4,6-4-4,7-1 0,6-5 6,3-6 0,6 0 1,0-3 4,3-4 0,-1-3-4,0 0 3,4-3 0,3 0 2,4-3 8,1 4-8,1-7 2,-3 4-1,2-5-3,2 3 2,4 1-2,7 2 3,5-2-5,3 1 1,2 0 2,4 7-2,3 0-1,-3 3-1,1-1 1,4-2-2,2-5 4,8-5-1,-1-6 0,5-2 0,1-4-4,-6 3 3,-1 1-1,-6 4 1,-7 6-1,-4 4-1,-4 2 0,-2 5 0,-1 0-1,-4 0 2,-1 0-3,-3 0-2,0 0 4,-2-2-1,0 1 1,-3 1-1,-7-3-1,-3 2-2,-1 1 1,2 0 2,3 0 1,1-7 0,-1-5-2,0-4 0,2-8-2,-1-7 4,3 1 0,2-5 0,-9 1-1,-5 2-5,-11 9 3,-8-1 1,-7 12-2,1-1 2,-2 5 1,5-1-2,0 0 1,1-1-1,-6 3 1,4-1 0,-1 4 0,0 2-1,6-1 2,1 5 0,1-4-1,0 0 1,3-3-1,-6-3 1,5-4 3,2-5 1,5 0-2,3-4 2,2 1 0,-1-4-1,-3 3 0,-4 2-2,-7-4 2,-2 4 0,-1 0 0,-1-2-1,-3 0 0,-1 0-3,-5-1 0,-1-2 1,-4 3-2,-3 1 2,-5 0 0,1 3-3,-3 4 2,5-3-2,-3 2 2,7-2 0,-1-2-2,-1-6 2,-5-1-1,-7 0 1,-5 0-2,-7-1 0,-6 5 0,-1 2 1,-1 2-2,2-3 1,0 5 1,-1-2-1,-3-6 3,-1 1-1,-2 1 2,-8-4 1,2 1-1,-6 3 0,-3 1 1,-1 3 0,-3 0 1,-1 5-3,-2 0 1,-1-1-1,4 1-1,1-1-1,1 0-3,5-2 3,0 1 0,0 0 0,-2 0 1,-1 2 0,-3-1-2,-6 1 4,0-2-4,-2-1 1,-7-3 3,0 2-5,0-3 0,-3-1 0,0 1-2,-3 1 1,0 0-1,-4 0-2,-10 0 2,-2 0 0,-6-4-1,-5 0 2,-8-1 4,-2-2-1,-6 0 2,-3 1 1,-2 1 0,-3 0 2,1 2-2,-2-1 3,-1 0 2,1 1-1,1 1-3,4-3 1,-5 3-1,1-4-4,-1 2 4,-1-1-2,-9 5 0,1-2 1,-1 3-4,-1-1-1,-1 4 1,-2 0 0,5 0 0,-3-1 2,1 3 0,-5 3-3,-2-1 3,-1 2-2,-4-1 2,-1 2 1,0-1 0,3 2-2,1-2 0,3 2 1,3 0-1,-1 1 1,4-2 1,0 0 0,0 2-1,-2 0 0,0 2 0,4-2 0,-1 4 1,3-2 0,-3 3-1,4-1 0,-1 1 0,0-2 2,0 2 0,1 0-2,2 0 1,-3 2 2,1 0-1,4 1 0,-4 2 2,3 0 0,-1 1-2,2-2-3,-3 3 2,3 0 2,-4 0-3,3 0 2,-2-4 1,-1 3-3,0 0 0,-1-6 0,0 0 2,4 0 23,4 0 4,1 0-1,-2 0 1,8 0 11,-3 0-13,-1 0 3,3 0 0,2 0 2,0 0-5,0-3-23,-3 2 1,0-2-3,2 1-3,-3-3-11,5 1 13,4 0-3,7 0-2,5 1 2,6 1-2,4 1 1,3-2-8,3 0 3,2 0 2,4-1-2,1 0 0,-1-2 1,2 0 0,-1-1 2,3 0 4,-4 3-3,1-1 2,-4-2 2,0 3-2,-7-2-4,-5 1-4,-8 2-2,-3 1 0,-8 0 0,-6-1-3,-1 1 5,-5 0-2,-2 1-1,-4-1 3,4 0 5,-4-3 2,3 0 3,-3-3 0,8 1 0,-3 0-1,6-5 0,-2 5 3,6-1 0,-2-1 0,4 0-3,1 3 3,4 0 1,-1 0-3,2 1-2,-2 2 4,2-2-1,-3-1-2,0 1 2,-3 0 0,-4 0 1,-2-1-2,0 1-2,-1 2 5,-2 0-2,1 0-1,-3 1-1,-1 0-1,-3 0 3,0-1-1,-3-1-1,-2 1 1,-3 1-2,0-3 3,-4 5 0,1-3 2,-2 1-3,3 2 2,3 0-3,-1 0-2,2 0 6,-2 2-5,-4-2 3,0 3-2,-1-1 1,-2 1-1,1-2 3,-1-1-2,2 1 0,2 1 2,0-2-5,5 3 3,2-1-1,0-2 1,1 5-2,-2-3 2,0 3-1,-1-4 0,0 3 0,-6 0-1,4 0 2,0 5 0,2-1 0,3 0-2,1 3 1,2-3-1,0 1 0,3-3 2,1 0 1,0-1-1,2-2 1,4-3 0,2 0 0,3 0 0,0 0 0,3-2 1,3 1 0,0 1-2,4-5-1,-1 5 2,4 0-1,-1 0-2,-1-2 1,-3 4 2,-4-2-3,1 0 4,-3 5-2,-5-1 1,1 4 0,-3-1 1,1 0 1,-2 0 1,4 1-2,-4-2 1,1 0-1,-1-1-1,0-2-1,1-1 1,-1-2-1,3-3 0,-2-2 0,2 1 0,-2-4 0,2 0-2,0-1 2,6 2-1,-3 0 1,4 4-3,1 1 2,7 2-1,-2-1-2,8 2 4,6-1 0,3-1 0,6 1 0,4 0-4,-3 0 1,1 0 4,0 1 0,-1 1 0,-2-2 1,4 3-3,-2-3 1,3 0-1,4 0 0,-4 2 6,1-2-2,1 1-2,-1-1-2,-1 0-3,2 0 4,0 0 0,1 0 4,2 0-3,-1 0-1,1 0-4,0 0 0,-2 0 0,-1 0-1,0 0-13,-1 0-10,-2 4-6,-2-4-5,4 5-4,-1-5-11,4 2-19,-4-2-15,5 3-12,-1-1-7,1-2 14,-3 0 5,3 1-1,0-1-9,0 0-2,0 1 7,0-1 14,0 2 13,-2-2 11,1 0 4,1 0 5,-3-2 2,3 2 8,0 2 10,0-2 8,0 0 7,0 0 5,0 3-1,0-3 3,0 0 2,0 0-2,0 0 0,-3 0-1,3 0 1,-3 0-1,3 0 1,0 3 0,0-3 5,-2 0 0,1 0 0,-1 2 0,0-2 3,1 2-1,-1-4 0,1 2 0,-1 0 0,0 0 1,0 0-6,2 0-30,-1 0-44,1 0-50,0 2-117,15-2-174,-12 4-271,3 2 0,1 2 0</inkml:trace>
  <inkml:trace contextRef="#ctx0" brushRef="#br0" timeOffset="670283.9309">20891 2244 793,'0'-5'131,"0"-3"37,0 2 21,0-3 13,0 3 18,0 2 13,0 0 10,0-2 1,0 6-1,0 0-99,0 0-24,0 3-20,2 11-7,-1 6-4,4 15-7,-1 14 4,1 11 7,-4 11 13,1 7 9,-2 3 10,0 0-10,0-2-10,0-11-9,0-6-6,-3-14-11,1-8-14,1-12-15,-3-8-9,2-6-5,2-8-1,-2-3-2,2 1-12,0-4-18,-1 0-34,1 0-40,0 0-60,0 0-97,0-4-129,3-5-397,-3-1 0,2-6 0</inkml:trace>
  <inkml:trace contextRef="#ctx0" brushRef="#br0" timeOffset="670766.4979">21154 2775 1395,'2'2'40,"0"-2"12,1 3 11,1 1 19,-1-4 14,6 4 20,2-1 13,2-3 4,4-3-1,4-1-22,-3-5-16,1-2-12,-5-3-20,-5-2-19,-5-1-12,-7 0-13,-8-1 5,-5-1 18,-5 4 9,-1 5 4,-3 3-2,6 5 5,1 7 11,8 9 3,-1 8-1,8 8-2,-3 12-18,6 7-18,2 1-8,5-2-2,2-5-7,9-3-20,3-11-42,8-9-64,7-10-146,1-17-334,1 6 0,1-15 0</inkml:trace>
  <inkml:trace contextRef="#ctx0" brushRef="#br0" timeOffset="671068.3872">21597 2372 865,'0'-12'121,"0"4"13,0-3 5,0 4 33,0 4 37,6 18 27,-2 12 9,4 21 3,1 12 4,1 15-91,-7 7-26,-3 3-7,2-3-7,-4-7-31,2-11-46,0-16-51,2-15-57,-2-13-136,0-20-405,0-7 0,-2-13 0,-8-14 0</inkml:trace>
  <inkml:trace contextRef="#ctx0" brushRef="#br0" timeOffset="671257.2596">21465 2738 1389,'0'0'48,"0"0"54,1 0 47,5 2 13,7 1 4,11 0-22,10 1-18,9 1-85,12-5-149,-3 2-335,-7-2 0,-5-2 0,-9 2 0</inkml:trace>
  <inkml:trace contextRef="#ctx0" brushRef="#br0" timeOffset="674450.5215">24042 2354 2199,'0'-3'82,"0"3"21,0 0 7,-7-5 5,-13 10 5,-11-2 10,-9 3 6,-11 7 4,4 6-1,9 7-57,8 6-23,8 2-18,7 0-7,6 2-2,3-2 1,5 2 1,2-6 10,10 0 2,11-5 6,8-4 7,11-6 1,12-8 5,-5-2 1,8-7-2,-5-4-4,-9-5-12,-9 3-19,-6-4-11,-14 3-23,-8 2-32,-2-3-39,-7 6-63,-3-2-77,0 1-70,3-5-115,-2 0-207,3 6 0,3-1 0</inkml:trace>
  <inkml:trace contextRef="#ctx0" brushRef="#br0" timeOffset="674913.0464">24663 2467 1529,'0'0'21,"0"0"1,0 0 6,0 0 17,0 0 36,0 0 49,5 5 32,6-2 25,10 3 11,10-3-13,12 2-1,6-2-2,4-2-5,-3 2-22,-10-3-48,-7 0-83,-11 0-83,-8 0-98,-3-4-149,-5-9-273,-3 10 0,-3-1 0</inkml:trace>
  <inkml:trace contextRef="#ctx0" brushRef="#br0" timeOffset="675141.9473">24783 2588 878,'0'7'77,"1"0"20,5 4 17,6 3 22,9 1 15,17-6-2,11 0 1,10-4-12,9-2-42,7-6-200,-3 1-272,-8-1 0,-7-3 0,-12 0 0</inkml:trace>
  <inkml:trace contextRef="#ctx0" brushRef="#br0" timeOffset="675611.9531">26262 2234 1158,'0'-6'132,"0"3"20,0-3-2,2 0-10,-2 3 15,1 3 34,2 6 24,4 12 12,2 13 6,2 9-98,2 12-30,1 0-17,-1-1 1,-3-4 12,-3-5-16,-1-10-33,-6-8-28,3-12-49,-3-4-122,11-12-497,-20-3 0,-5-7 0,-7-13 0</inkml:trace>
  <inkml:trace contextRef="#ctx0" brushRef="#br0" timeOffset="675927.2869">26072 2169 1422,'-6'-5'80,"-4"0"40,-1-2 18,2 3 12,6 0 0,3 1 3,0 3 37,3 0 27,8 3 9,11-2-38,10 4-26,16-3-34,11 1-17,11-3-12,3-3-9,-1-4-25,-6 1-82,-13-2-129,-14 0-112,-3-1-395,-24 8 0,-6 4 0,-3 0 0</inkml:trace>
  <inkml:trace contextRef="#ctx0" brushRef="#br0" timeOffset="676441.8549">26644 2411 1676,'0'15'78,"0"6"14,0 10 19,0 1 15,0 0 8,3-3 15,0-7 34,5-7 17,5-6 4,8-5-51,5-6-27,10-6-25,4-7-32,-2-3-39,-2-6-19,-9-3-14,-9 4-27,-10 6-6,-5 5-5,-3 4-1,0 5 1,-3 3 11,3 3 16,0 6 28,0 7 16,-2 5 2,7 8-2,1 2-6,6 3 3,0 1 7,0 0 9,-6-3 11,-6 2 5,-6-5 2,-9 5-5,-12-3 4,-5-5-6,-4-2-4,0-4-3,3-8-16,7-10-43,5-2-72,4-14-98,7-13-124,9-12-359,2-4 0,9-5 0,12 2 0</inkml:trace>
  <inkml:trace contextRef="#ctx0" brushRef="#br0" timeOffset="676946.1585">27103 2409 1106,'0'0'77,"3"0"50,3 5 33,2 7 14,2 8 18,-4 12 7,3 8 2,2 9 3,-5 1 2,0 3-42,-2-3-36,1-4-47,-2-7-33,-1-9-7,-1-10-10,-1-11-2,0-4-2,0-15 0,0-10-1,-3-13-4,-3-16 2,4-11 0,-4-3 4,3 7-2,3 2 1,0 11 2,2 5 1,5 6-3,4 3 5,7 4 6,1 4-3,3 7-2,-4 6-8,-5 5-5,-1 6-12,-3 12-7,-3 7-1,-3 0 0,-3 11-6,-3 1-4,-6-3-18,0-4-37,-4-4-27,1-8-50,5-9-85,7-12-132,-3-8-190,8-7 0,4-13 0,12-4 0</inkml:trace>
  <inkml:trace contextRef="#ctx0" brushRef="#br0" timeOffset="677283.1419">27415 2317 1249,'0'0'47,"1"0"29,4 0 40,-1 2 29,8-1 25,3-1 6,6 0 0,3-6 0,3 1-5,-5-3-37,-6-3-20,-10 2-33,-3-1-38,-6-1-29,-9 3-24,-3 4-4,-2 1 5,-7 7 5,-1 9 8,1 4 6,4 6 9,5 9 4,8-3 2,5 5-4,11-4-9,14-5-36,13-2-74,19-14-179,13-1-236,10-8 0,10-11 0,3-8 0</inkml:trace>
  <inkml:trace contextRef="#ctx0" brushRef="#br0" timeOffset="677747.8424">28314 2081 1716,'0'0'34,"0"4"31,0 10 22,0 8 8,-1 10 6,-8 17 3,-3 8 2,-6 1 1,-3 1 0,0-2-9,3-9-24,9-11-26,3-9-11,4-15-4,2-5-3,5-13-3,5-10-3,7-14-5,4-16-17,7-14-4,-2-17 1,1-3 2,-3 4-5,-7 7 6,-7 18 4,-4 15-9,-3 14-3,2 13 7,4 6 14,3 8 6,4 9-3,7 15-4,4 8-4,8 12-10,7 5-5,3-1 12,-2-4 1,-5-5-4,-11-8-15,-15-8-40,-7-11-95,8-10-412,-17-3 0,-11-4 0,1-10 0</inkml:trace>
  <inkml:trace contextRef="#ctx0" brushRef="#br0" timeOffset="677930.8581">28486 2271 1459,'0'0'73,"4"-2"21,6 2 6,12 0 1,17 0 1,17-1-3,18-2-51,10-3-126,-1-5-321,-19 5 0,-20 3 0,-23-2 0</inkml:trace>
  <inkml:trace contextRef="#ctx0" brushRef="#br0" timeOffset="678988.2346">23493 3614 2219,'0'-2'123,"0"-1"19,0-2 6,0 2 0,0 2 1,0 1 9,0 5 9,0 6 15,0 8 10,0 8-87,2 10-30,2-1-15,5 3-2,11-4 12,5-10 12,8-5 6,7-8-7,3-8-12,2-11-10,3-5-5,-5-5-1,-2-10-7,-10-6-12,-10-3-18,-8-2-16,-5 2-10,-5 7-4,-3 8-6,1 5-5,-1 5-1,0 8 2,0 3 4,0 5 8,0 7 9,0 8 11,2 7 0,0 12 3,2 6 3,-1 5 10,7 2 7,0 3 2,-4-3 5,1-2 13,-4-4 12,-2-8 9,-8-1 6,-7-10 3,-11-3 2,-10-5-5,-16-5-1,-12-5-7,-5-3-5,-1-1-15,0-3-31,11 0-38,13 1-45,18-2-77,14-1-152,19-3-679,5-2 0,9-6 0,15-9 0</inkml:trace>
  <inkml:trace contextRef="#ctx0" brushRef="#br0" timeOffset="679429.3577">25400 3614 2396,'0'0'105,"0"0"12,0 0 17,0 0 17,7 0 12,7-2 8,10 2 2,12-3 1,14-3 0,5-2-88,5-1-21,4 0-37,-12 1-62,-11 5-100,-12-5-79,-14 4-79,1-2-360,-19 8 0,-10-2 0,-6 4 0</inkml:trace>
  <inkml:trace contextRef="#ctx0" brushRef="#br0" timeOffset="679641.8662">25556 3707 2323,'0'1'50,"2"4"21,4-1 27,7 0 16,11 0 14,15-4 2,13 0 5,9-4-1,5 0 0,-1-3-48,-6 4-71,-5-4-148,11-4-524,-31 6 0,-7 2 0</inkml:trace>
  <inkml:trace contextRef="#ctx0" brushRef="#br0" timeOffset="680102.9156">26712 3367 2107,'0'-3'96,"0"-1"-2,0 2 19,0-1 13,0 7 10,0 8 9,1 13 5,4 6 1,3 13 1,0 5-90,0 0-2,-2-4 3,-3-7-16,-3-6-16,0-9-40,-3-8-88,3-10-230,-8-2-293,1-12 0,-7-13 0</inkml:trace>
  <inkml:trace contextRef="#ctx0" brushRef="#br0" timeOffset="680345.4428">26579 3314 1737,'0'-5'191,"-4"0"30,4-1 20,-3 0 15,3-2 10,0 5 18,7 0 6,2 0 0,12-2 2,5 1-142,10 1-62,6 0-63,6 1-56,2-1-99,1-3-189,-10-12-451,-8 14 0,-12-2 0,-12 2 0</inkml:trace>
  <inkml:trace contextRef="#ctx0" brushRef="#br0" timeOffset="680843.3421">26956 3451 1814,'0'20'126,"0"9"18,1 8 14,2 1 8,0-4 12,6-10 26,3-7 17,5-6 4,2-8 0,5-7-110,2-8-17,1-8-23,1-11-28,-3-6-17,-1-1-18,-6 1-20,-7 11-10,-7 6-8,-4 11 0,0 4 0,0 3 1,0 9 8,0 2 13,0 8 11,0 6 8,6 6 0,1 6-2,-2 2 5,4 1 4,-1 2 5,-4-2 8,-3-4 5,-6-1 6,-11-8 0,-6 0-1,-2-7-4,-11-4-7,-1-6-23,3-5-38,1-8-82,8-12-146,8-15-156,8-6-249,10-8 0,14-2 0,11-4 0</inkml:trace>
  <inkml:trace contextRef="#ctx0" brushRef="#br0" timeOffset="681332.235">27428 3384 1104,'3'8'158,"3"6"11,3 7 16,3 11 3,-3 2-1,0 10 6,1-1 1,-2-2 1,-2 0 2,-3-7-118,-1-5-31,-1-8 15,1-8-4,-4-5-1,2-11-1,-3-7-5,0-14 1,-3-17-2,0-7 1,1-10 0,3 2 7,0 8-1,2 6 5,4 11 3,1 4 2,1 4-2,11 5 5,4 3 1,6 2-5,-1 7-6,-5 1-16,-3 7-25,-6 3-15,-8 8-6,-4 3 2,-4 5-1,-10 7-3,-7-2-5,-9 2-3,-6-1-18,-2-7-6,5-5-10,8-9-62,14-7-115,14-13-145,6-14-290,21 3 0,6 0 0,9-3 0</inkml:trace>
  <inkml:trace contextRef="#ctx0" brushRef="#br0" timeOffset="681683.2324">27732 3331 1300,'1'0'119,"4"3"53,1-2 33,6 2 13,11-3 12,5 1 2,7-2 3,8-6-2,-2-3 1,-6-2-60,-10-2-58,-11-3-51,-10 5-35,-8-2-15,-5 1-11,-6 3-3,-2 4-2,-7 4 3,-1 7 0,2 4 0,4 6 0,3 5-2,1 8 2,8 1 0,4-1 3,6 2-4,11-2-13,14-5-34,14-4-77,18-9-157,5-13-347,7 3 0,-1-11 0,-3-6 0</inkml:trace>
  <inkml:trace contextRef="#ctx0" brushRef="#br0" timeOffset="682936.139">28573 3117 1758,'0'0'46,"2"0"50,1 3 16,1 4 15,1 8 2,1 9 1,0 8 2,3 2-1,0 3 1,-3-2-26,-1-4-20,-4-7-48,-1-6-11,3-4-8,-3-7-3,0-6 1,0-2-1,0-9 1,-3-7 0,0-10 0,-3-11 0,0-9 2,3-6 12,0 4 21,7 5 13,4 5 4,4 12-3,9 3 4,5 6-3,5 5 2,2 6-1,2 4-4,-2 1-19,-3 4-30,-1 4-14,-4 2-9,-5 6 0,-8 4-5,-6 4 3,-6 0 0,-8 2 4,-9 0 4,-9 1 5,-7 1 4,-5-6 3,8-2 6,6-6 13,13-3 7,8-4 1,3-3 2,5-2-3,10 0-3,3-2-5,9 2 2,9 2-7,2-1 1,2 3-11,-2 2-7,-5 4-5,-3 1-1,-6 0-2,-3 3-1,-9-1 3,-4 1 2,-5 0 8,-1 1 12,-5-1 10,-8 3 15,-7 0 23,-5 1 23,-13-1 11,-4-1 12,-4 0 8,-1-4 8,1-6 2,4-1-10,8-2-8,8-6-6,4 0-13,11 3-17,2 0-6,7 0-13,0-2-8,-2 2-12,1 0-8,1-2-3,0 2-1,0 0-7,0 0-8,0 0-9,0 0-5,0 0 0,0 0 0,0 0 0,0 0 0,0 0 0,0 0-1,0 0-2,0 0 0,0 0 3,0 0 0,0 0 0,0 0-5,0 0-2,0 0-4,0-2-3,0 2-3,-2 0-1,4 0-1,-2 0-4,0 0 1,0 0 0,0 0 4,0-2 3,0 2 3,0 0 6,0 0 2,0-1 1,0-1 1,0 1 3,0-1 0,0-1-1,0 3-6,0 0-3,1-3-5,1 0-9,-2 3 0,0-3-10,3-1-22,-3 3-30,0 1-35,0 0-36,0 0-24,0 0-39,0 0-88,4 0-155,-4-6-349,-4 10 0,-2 0 0,-13 2 0</inkml:trace>
  <inkml:trace contextRef="#ctx0" brushRef="#br0" timeOffset="684868.9537">18867 5371 907,'0'-1'-3,"0"1"8,0 0 15,0 0 18,0-2 19,-3 2 22,3 0 23,0 0 19,0 0 21,0 0 16,0 0 10,0 0-6,0 0-22,0 0-8,7 2-14,3-1-18,9 1-20,10 0-19,11-2-17,11 0-16,6 0-7,11 0 3,6 0 13,11 0-6,2 0 3,6-2 2,7 0 0,8-1 4,6 1-2,11-1 1,7-1 0,11-4-1,8-1-3,8-1 0,6-1-5,1 2-1,3-3-3,0 3-1,-7 1-1,5 1-1,-6 4 0,3-3-3,11 5-2,4-3-4,5 1-3,7-2-4,7-2 0,-5 3-1,-1-2 0,0-1 3,-6 2 2,-1 1-1,-7-1 1,-2-1-1,-2-1 1,3 3 1,0-3 1,2 1-1,5 1-1,4-1-1,1 1-4,6 1 0,0-2-2,5 0 1,5 5 1,-5-4-2,0-2-2,3 0 2,1-1-1,-6-2 9,0-2 9,0 0 2,-1 3 3,-3 0-1,-1 1-1,7-1 0,2 1 1,-1 0-1,2-4 1,2 0-9,-5 2-11,-3 0-1,-4 1-1,-5 0 2,-3 4 0,-9-4-1,-6 0 2,-7-2-1,-3-1 3,-10 1 0,2-1 5,-3 1 0,0-1-1,-5-1-1,0-1 0,-6-2 3,-9 1-3,-7 3 0,-17-1-3,-16 1-1,-18 2-3,-20 1 0,-18 2 1,-12 4 3,-12 1 0,-6-2-3,-3 1-12,2 2-23,-2-2-39,4-1-119,1-3-150,-2-12-338,-5 19 0,-5 0 0,-10 6 0</inkml:trace>
  <inkml:trace contextRef="#ctx0" brushRef="#br0" timeOffset="686014.1467">32066 6803 1442,'0'0'101,"0"0"14,0 0 6,0 2 10,-1-2 19,-4 1 9,-7-1 4,-6 0 6,-14 0 6,-10 3-58,-15-2-19,-18 4-9,-17 0 3,-12-1-2,-16 0-14,-17 3-6,-9-1-3,-13 2-5,-10-2-5,-15 0-13,-11-1-8,-9 2-6,-14 0-8,-7-2-6,-7 7-6,-3-2-3,-9-1-2,-7-1 2,7 4-3,-7-5 4,1-2-4,3 3-2,3-2-1,-7-1-1,6 3 0,1-1 1,-3-1-2,0 5 1,4-5-1,-4 0-4,0-4 3,6 4 2,2-7 0,-3 1 0,9 1-1,1-1 1,-3-1 1,0 1-1,8 0 2,-2 0 0,2-3-1,5 3 0,6 0 1,3 0 0,2 0 2,12 3 0,1-2 8,3-1 10,3 3 6,7 0 4,1 3-2,5-4 1,0 4-1,7-5 0,6-1-1,1 2 1,9-2-8,4-2-6,7 1 14,7-4 6,12 2 7,7-6 0,18-2 1,11 4-2,12-3-1,11 0-11,10 2-13,10-1-17,5 1-28,12-1-27,10 2-49,6-3-82,11-2-167,1-2-379,2 9 0,2 1 0,-6 1 0</inkml:trace>
  <inkml:trace contextRef="#ctx0" brushRef="#br0" timeOffset="687259.984">18849 8659 1341,'5'-2'-3,"4"2"-6,9 0 0,6-1 3,6-3 3,9 3 16,14 1 33,5-2 17,7-2 10,7 1 8,10-2 14,3-2 26,7-1 22,11 1 9,11 2 5,11-1-8,7 1-26,14-3-12,9 2-9,17-3-8,7 0-7,7-2-20,14-3-23,12 3-10,-3-5-8,4 3-1,10 3 3,0 4 1,-5-1 4,4 3-2,9 2 0,0 2 2,0-3-1,7 0 5,5 0 1,0-1-1,0-3-7,4 3 1,-2-1-1,-4 0 6,4 2 1,-7-1 0,0-1 2,1 2-2,5 0-5,-3 2-3,3-4-4,4 1-6,3 0-3,-4-3-5,3 0-3,-5-1 1,-9-2-1,-4 0 2,-5 1 6,-15-3 5,-4 3 6,-6 0 3,-7 3 2,-8-4 0,-2 1 0,-3 1 0,-1-3-1,-7-2 0,-8-2-3,-4 4-4,-14-1-3,-5 3-4,-10-2-2,-6 5-3,-2 0 1,0 1-2,-3-2 0,3-1-2,0 1 0,-5 0-3,-4-1-2,-8 2 0,-10-2-2,-6 1 3,-4 0 1,1 2-1,-3 0 1,3 1-4,-5 0-1,-6-3 1,-10 1 0,-9-2 0,-14 2 1,-9 0 0,-13 1 0,-7 2 3,-8-1 0,-5 2 18,-2-1 2,-1 0-3,-1 1-5,2 1-2,-1 0-14,0 1-26,0 1-23,0-2-25,0 1-52,0 0-128,-1-13-548,-5 7 0,-8-5 0,-10-7 0</inkml:trace>
  <inkml:trace contextRef="#ctx0" brushRef="#br0" timeOffset="688673.5246">23228 2525 1335,'-9'0'79,"1"0"55,0 0 41,-3-1 22,8-1 17,1 1 12,2-1 7,-1 1 9,1 0 7,0 1-48,0-2-17,0 2-47,0-2-35,0 2-16,5 0-13,5-5-9,14 0-3,8-5-4,11 1-7,3 0-7,-4 1-7,-2 5-10,-7 1-2,-6 7-11,-8 9-1,-8 12-2,-7 6-5,-3 14-1,-1 7-2,-1 1 1,-3 0-4,-2-5 12,-7-5 0,-4-10 13,-8-8 0,-7-6 1,-7-10 0,-4-5-4,-4-2-3,0-6-9,6 1-5,13-3-16,5 4-44,16-4-94,4 1-75,10-3-112,6-19-396,4 13 0,3-3 0,7-7 0</inkml:trace>
  <inkml:trace contextRef="#ctx0" brushRef="#br0" timeOffset="689222.2544">24030 2336 1085,'0'0'139,"-4"0"12,-4 0 21,-5 1 21,-8-4 19,-6 9 10,0 0 7,0 5 6,-4 7 5,0 5-112,2 6-18,-1 5-6,-1 6-10,5 1-10,2 2-6,1 6-6,9-6 2,7 0 5,10 0 2,14-8-2,7-3 9,10-5-3,12-8-8,6-6-8,1-9-13,-1-2-7,-5-5-13,-9-4-41,-10 0-23,-10 0-13,-8 0-31,-9 2-37,2 2-80,-3-1-80,0-1-108,0-4-269,0 8 0,0-2 0,0 1 0</inkml:trace>
  <inkml:trace contextRef="#ctx0" brushRef="#br0" timeOffset="690262.2934">19705 6065 920,'0'-4'151,"-3"1"38,3-2 27,0 2 13,0 2 8,0-1 4,0 2 1,0 0 0,0 0 1,0 0-91,0 3-28,0 5-32,0 10-18,3 9-6,4 12-6,0 4-4,-1 4-1,0-2-1,-3-2 0,-3-10-17,2-7-13,-4-4-7,2-5-8,2-10-13,-2-2-50,0-3-132,20-14-529,-24 1 0,-5-7 0,-3-7 0</inkml:trace>
  <inkml:trace contextRef="#ctx0" brushRef="#br0" timeOffset="690558.4023">19449 6055 2380,'2'0'118,"-2"0"23,4 0 5,6-2 8,9-1 4,13-4 5,15 0 1,17-5 1,8 0 0,2 4-79,-5 1-52,-16 2-54,-16 5-56,-14 0-110,15-2-532,-29 4 0,-3 1 0,-3-3 0</inkml:trace>
  <inkml:trace contextRef="#ctx0" brushRef="#br0" timeOffset="691091.581">19958 6198 1544,'0'13'101,"4"7"13,-4 5 6,0 4 7,4-3 11,-1-6 23,4-3 20,4-8 11,4-4 2,0-5-66,4-7-31,5-5-17,-1-6-8,-3-3-10,-2-4-9,-8 2-22,-4 4-20,-3 6-9,-3 5-1,0 5-3,0 1 2,0 5 4,0 3 11,0 8 7,0 1 4,0 10 0,5 3 4,1 3 6,1 3 1,1 2 9,1-1 10,-8-1 8,1 0 5,-8-6 3,-6-1 1,-11 0 4,-5-5-1,-8 1-9,-7-3-2,0-6-21,5-6-43,7-4-52,7-9-58,14-9-125,14-10-147,2-3-326,7-9 0,11-5 0,7-2 0</inkml:trace>
  <inkml:trace contextRef="#ctx0" brushRef="#br0" timeOffset="691574.2838">20249 6282 2061,'0'0'52,"3"1"19,1 7 19,5 4 8,-1 7 6,-1 11 3,1 4 6,-1 4 2,-4-1 2,-3-2-15,2-6-29,-2-5-14,0-5-5,0-8 0,0-7-4,0-4-4,0-8-7,0-9-1,0-12 0,-3-12-3,-3-12-7,0-4-3,1-1-14,2 4-5,2 8-2,-1 8 2,5 8 0,3 5 2,6 5-3,-3 5 2,7 7-2,-2 5-2,-1 1-1,-3 5-2,-3 5-2,-2 5 0,-2 0-1,-4 9 0,-9-1-1,-1 2-5,0-2-21,-3 0-59,2-8-68,9-8-509,0-2 0,3-3 0,6-8 0</inkml:trace>
  <inkml:trace contextRef="#ctx0" brushRef="#br0" timeOffset="691901.4332">20449 6205 1955,'4'0'52,"-1"0"15,6 0 9,6-2 3,4-3 3,-5-5-1,2 0 5,-8-1 19,-3 3 21,-4 2-31,-7 2-17,-5 0-10,-8 4-2,-5 0 6,-3 0 0,0 5 3,6 4 1,6 6-16,7 9-21,1 3 0,10 2-2,4 5-17,9-5-34,9-1-75,11-6-116,23-17-434,-3 7 0,4-12 0,2-6 0</inkml:trace>
  <inkml:trace contextRef="#ctx0" brushRef="#br0" timeOffset="692342.078">20918 6087 2295,'-3'-5'126,"3"1"-5,-3 0 5,-1 2 15,1 8 5,-5 12 2,4 11 2,-4 10 0,4 8-1,-6 5-118,0 1-10,3-9 4,0-9 4,4-12-12,0-13-2,6-6-3,3-13 0,4-11-1,1-8 0,2-12-6,0-13-9,1-5-5,-4-2-7,1 4-4,-4 13 0,-1 10-7,-3 13-2,4 12-1,0 7 5,2 7 9,6 9 13,5 8 5,3 12 0,1 7-1,-2 5-1,0-2 1,-8-1-15,-2-4-50,-8-9-102,10-9-494,-14-3 0,-1-9 0,-2-10 0</inkml:trace>
  <inkml:trace contextRef="#ctx0" brushRef="#br0" timeOffset="692521.8513">20924 6174 2581,'-3'0'50,"3"0"14,3 0 9,5 4 1,7-1 0,12 0-20,15-1-86,30-3-555,-6 0 0,-1-5 0,-5 2 0</inkml:trace>
  <inkml:trace contextRef="#ctx0" brushRef="#br0" timeOffset="693066.0089">19529 7379 2137,'0'-1'168,"0"1"11,0-4 2,0 4 26,0 4 10,0 8 2,0 6 4,4 10 0,-4 6-1,4 3-142,-4-3-42,0 3-30,0-7-54,0-5-88,3-8-108,10-10-494,-8-6 0,0-6 0</inkml:trace>
  <inkml:trace contextRef="#ctx0" brushRef="#br0" timeOffset="693333.6012">19401 7339 2234,'0'-1'137,"0"-2"2,2 1 3,-2 1 12,5 0 6,9 1 5,15 0 4,13-4 2,21-3 0,12-3-122,2-4-36,-9 0-75,-11-1-121,-16 4-138,-27 5-306,-11 5 0,-6 2 0,-7 6 0</inkml:trace>
  <inkml:trace contextRef="#ctx0" brushRef="#br0" timeOffset="693842.0523">19875 7611 2267,'0'6'105,"0"4"5,0 3 1,0 4 2,3 0 1,3-2 4,4-1 6,3-4 7,2-5 8,5-5-86,0-5-16,2-6-5,0-5-6,-1-8-16,1-3-15,-4-5-5,-8 6-2,-1 3-7,-6 8-5,-2 8 4,-1 6 2,0 9 2,0 7 9,0 9 18,0 2 15,0 10 3,4 3 4,0 3 7,4 2-1,2 1 2,-1-2 8,0-4 11,-9 0 11,3-10 11,-12 1 6,-10-5 2,-9 1-6,-15-2-6,-10-5-22,-5-2-40,5-6-40,6-7-44,17-9-97,20-16-97,19-8-156,15-17-245,10-3 0,13-3 0</inkml:trace>
  <inkml:trace contextRef="#ctx0" brushRef="#br0" timeOffset="694316.7868">20249 7640 895,'7'9'123,"5"4"33,-1 11 27,2 10 8,-4 7 11,-3 8 5,-3 1 3,-3 4 2,0-4 1,0-5-79,0-9-37,0-8-4,0-13-25,0-8-6,0-12-12,0-7-5,0-17-4,-3-11-1,-3-15-2,3-10 0,-3-5-6,3 1-23,3 7 0,0 10 4,3 11 4,6 11 3,0 4 2,6 9-1,3 7 1,3 6 1,0 2-1,-4 4-4,-1 7-6,-6 3-3,-1 4-3,-6 4-3,-2 2 0,-5 2-1,-5 0-2,-6-2-15,0-5-50,-5-2-82,20-8-519,-9-4 0,9-9 0,2-5 0</inkml:trace>
  <inkml:trace contextRef="#ctx0" brushRef="#br0" timeOffset="694637.9376">20543 7590 2250,'3'0'57,"1"0"20,3 0 22,3-3 7,3-1 4,0-1 1,4-5 2,-2-2 0,-2-3-1,-5 2-40,-3 0-14,-9 4-20,-3-2-24,-2 6-8,-9 3-1,-2 3-2,4 5 2,-1 10 2,3 5 1,8 7-2,3 2-3,3 5-2,5-3-22,7-3-55,6-7-135,20-12-402,-1-3 0,11-4 0,8-10 0</inkml:trace>
  <inkml:trace contextRef="#ctx0" brushRef="#br0" timeOffset="695277.8844">21036 7477 2248,'-3'0'64,"-1"0"12,-2 2 9,-1 7 16,4 5 7,3 8 4,-1 8 0,-1 6 2,2 1-2,-3 1-51,2-3-10,-3-6-11,1-6-4,2-7 3,-1-6-3,2-9-1,0-7 0,-1-9-1,-2-10 2,0-9-2,3-15 0,0-4-3,9-1 0,3 3-13,4 4-1,6 10-3,5 10 2,1 7 0,3 9-3,-4 6 3,1 7 0,-2 5 1,-11 6-5,-5 5-3,-5 5-4,-7 4 3,-10 2-1,-7 0 2,-4-2 1,-2-2 0,1-5 6,8-7 15,12-5 2,2-7 6,7-1 8,6-1 1,6 1 1,3 0 7,10-3 1,8 3-1,2 0-10,1 0-11,4 4-4,-4 4-7,-9 3-10,-12 3-1,-9 4 4,-12 1 1,-12 5 4,-15 1 4,-11-2 0,-12 4-4,-13-4-22,-4-2-71,-3-8-117,31-10-681,-21-6 0,6-11 0</inkml:trace>
  <inkml:trace contextRef="#ctx0" brushRef="#br0" timeOffset="696655.4133">21442 4754 771,'0'-4'13,"3"-3"5,1-2 1,2-2 7,-3-1 9,-1-1 49,1 6 48,-1-1 30,-2 4 7,0 4-11,0 0-4,0 0-4,0 0-1,0 0-3,0 0-10,1 3-48,1 1-44,2 5-23,2 8 0,1 7 6,1 6 17,7 5 19,-3 11 4,2 7 1,2 6 1,-4 6 1,0 2-4,-1 2-4,-2 1-4,3 2-3,-3 1-12,0 5-13,4-2 1,-6 4 8,2 3 4,-1-2 6,-1 0 3,-1 1 2,1-1 0,4-2 1,-1-1 0,-4 5-1,5-2 0,-1-1-4,-1 2 0,1-3 5,-2 1 2,0-4 6,-2 2 5,-3-3-1,0 2 3,0 0 4,0 3-2,-2 1-4,1 1-4,1-1-10,-2-2-4,1 0-10,1-1-7,0-3-4,-3 0-1,3-2-6,3 1-4,-3-7 5,1 2 5,-1-6 0,-3 0 2,0-2 4,0-1 5,0-2 3,0-1-6,0-1-7,0 1 3,0-3-7,0-5-5,0-1 0,0-1-1,0-2-2,2-1-5,-2-1 0,0-1 2,0-3 3,0-3-2,0 0 0,0-1-2,0 2-3,0-3-3,0 1-1,0-2-1,0-1-1,0-7-4,0-2 2,0-6-3,0-3 0,0-5 2,0-3-14,0-2-34,0-4-48,0-4-61,0-5-108,9-14-245,-7-1-342,-1-10 0,2-16 0,0-9 0</inkml:trace>
  <inkml:trace contextRef="#ctx0" brushRef="#br0" timeOffset="697447.38">21442 4314 871,'0'0'51,"0"0"2,0 0 32,0 6 37,0 8 28,0 9 17,7 20 12,2 13 3,5 14 1,6 10-52,-1 7 0,1 2-4,-4 0-33,-4-4-53,-1-4-80,-7-9-109,-1-13-328,0 0 0,-1-7 0</inkml:trace>
  <inkml:trace contextRef="#ctx0" brushRef="#br0" timeOffset="705751.3639">22033 4560 709,'0'-5'69,"-1"-2"37,-1 0 19,-2-3 11,-4 5 36,4 3 23,-2-1 18,0-2 21,1 1 20,-1 1-19,3-1-18,3 1-34,0-1-16,0 1-4,0-3-32,0 1-14,0 1-8,0 2-18,0-1-20,0 1-18,0 2-13,0-3-3,0 3-4,0 0-5,0 3-3,0 2-11,0 1-7,0 5-4,0 6 0,3 1-1,3 2 3,-1 3 6,-1 3 12,-1 5 4,-1 5-1,-1 3 4,1 2 0,-2 2-2,1-4 0,2-7 0,1-3 0,0-10-2,-3-5-12,1-6 2,-2-3-2,0-5 0,0-3-2,-2-7 2,-3-5-1,-2-10-3,1-10-5,-3-3-3,3-5 0,3-3-6,3 3-1,0 2-1,0 4 0,0 5 1,3 1 1,-2 4 2,4 2 2,-2 4-2,3 1-4,0 7-11,1 1 10,4 7-1,5 1-1,1 1 2,7 6 1,2-2-2,-5 6 4,3-3 1,-1 7 1,-3-2 7,-7 2-7,-2 3 1,-7 4 1,-4 0 2,-6 7 0,-8 3 4,-4 1-2,-9 0 3,0-4 6,0 0 2,4-5 0,7-6 2,7-6 12,4-1-2,5-5-1,-3-2-3,3-2 3,3-1-1,-1-3-5,5 0 0,4 0-2,5-2-2,5 4-12,-1 2-4,4 2 2,0 6 0,-1 4-3,-3 5-1,-1 6 2,-4 3-3,-1-2 3,-5 3-2,1-4-2,-1 1 3,-7 0-1,2-3 0,-2-3-1,-2-3-11,0-4-34,1-3-30,1-2-50,2-3-105,8-4-183,-3-2-308,0-2 0,-2-7 0,3-1 0</inkml:trace>
  <inkml:trace contextRef="#ctx0" brushRef="#br0" timeOffset="706246.7528">22427 4682 1448,'0'0'94,"0"0"2,2 0 4,-2 0 10,0 0 13,5 0 12,2 0 9,10 0 5,-1 0 5,5 0-79,3-3-11,0-1-4,-5-3 0,0-2-12,-7-5-13,-6 0-11,-2 2-8,-2-2-3,-8 0-4,-3 2 6,-5 0 17,-3 5 6,-6 3-3,0 3 4,5 2 2,3 6 1,0 4 9,8 5 5,4 7 2,-1 0-6,8 6-16,-1-1-4,7 1 1,4-1-2,1-5-1,7 0-12,-1-8-36,-1-5-80,4-6-174,-3-4-369,-3 0 0,0-7 0,-1-6 0</inkml:trace>
  <inkml:trace contextRef="#ctx0" brushRef="#br0" timeOffset="707066.1971">22870 4302 2018,'-10'0'88,"-6"0"34,-5 0 24,-3 2 5,-1 3 3,5 4 3,4 7 3,6 4 7,6 7 6,2 5-51,4 7-32,5 4-31,3 3-24,3 1-6,-1-2 0,0-2-1,-3-7 8,-6-2 8,-1-5-4,-4-1-3,-4-6-1,-1 0-2,2-5 3,-1-6 4,3-7-4,0-5-5,2-10-13,1-7-12,0-6-3,7-4 1,7-3-2,5-1-1,5 5-4,3 3-6,0 6 1,-8 7 2,-1 5 1,-2 3 0,-7 9-1,0 4-3,0 6 2,-1 2 1,-1 9-1,-1 1 0,-3-3 2,-3 0-2,3-4 1,-3-4 2,0-5 3,0-4 3,4-5 3,-8-3 1,1-6 5,0-8 4,-4-6-1,-2-5 3,1-8-1,5 0-2,3 3-3,0 4-2,6 2-3,8 5-2,-1 4-2,13 3-3,1-1 0,2 4 0,-5-1 0,-3 3-5,-5 1-38,-2 3-69,-4 2-112,6-4-118,-5-1-353,-2 3 0,-4 3 0,1 0 0</inkml:trace>
  <inkml:trace contextRef="#ctx0" brushRef="#br0" timeOffset="707303.0747">23231 4548 1483,'0'0'74,"3"0"58,-3 7 18,4 3 9,0 4 8,-4 8 1,4 2 2,-1 5 1,2 0-1,-4-1-44,2-3-28,-1-4-62,-1-6-69,7-4-141,-1-11-405,2 2 0,6-4 0,0-6 0</inkml:trace>
  <inkml:trace contextRef="#ctx0" brushRef="#br0" timeOffset="707887.4846">23542 4577 1908,'-10'-3'150,"-4"1"11,-9 0 11,-3 2 3,4 3 5,0 8 5,4 4 3,5 5 5,4 6 2,6 0-114,1 0-32,5-3-8,2-4-9,2-5 4,-1-6 0,9-3-5,0-5-3,2-9-11,4-2-11,-3-1-11,-4-5-6,-3 0-2,-5 3-7,-2 5-11,-1 3-5,0 3 2,0 6 2,1 5 5,3 4 16,1 6 10,0 10 4,-1 4 6,-2 4 16,-1 0 20,-4 1 24,-1-2 28,-5-1 28,-6 0 21,-3-4 11,-7-4 20,-9-2 16,-2-5 10,-3-4 5,-2-4-10,1-5-24,-3-2-27,6-4-30,7-4-22,3-2-30,6-3-47,10-5-62,7-3-97,-1 0-93,8-5-165,10-17-620,11 16 0,8-6 0,15-7 0</inkml:trace>
  <inkml:trace contextRef="#ctx0" brushRef="#br0" timeOffset="708306.2912">23705 4705 1376,'0'0'88,"0"0"6,0 0 35,2-2 22,-4 2 13,2 2 10,0 0 5,0 0 3,2 1 5,-2 0-63,3-1 2,4-2-3,5-3-36,2-4-26,2-3-22,0-4-19,-9-1-16,-3-2-8,-5 6-6,-6 1-20,-3 8 2,-6-1 2,-1 9 14,-1 5 13,2 6 14,-1 7 11,7 8 16,3 6 6,4-1 1,3 1-2,6-5-31,8-4-60,6-6-82,20-12-528,-13-5 0,4-4 0,-3-9 0</inkml:trace>
  <inkml:trace contextRef="#ctx0" brushRef="#br0" timeOffset="709248.0689">24659 4125 727,'0'-4'89,"0"4"23,0-3 20,0 3 12,0 0 1,0 0 9,0 0 17,0 4 7,0 5 7,0 6-52,4 9-14,0 8-14,3 12-7,4 6-9,2 11 6,4 11-5,1 6-18,2 5-5,-1 4-6,2 2-13,-7 5-8,-1-1-6,-4 3-8,-3 1 9,-3 3 1,1 0 0,1 10 1,0 0 4,-1 4 5,4 2 5,1 3 3,3 2 5,-3 2 8,0 0-9,1 5 0,0 1 1,-1 3 4,3 0-5,0 1 8,1 2 0,1 0 2,2-1-7,-1 4-10,-4 1 0,1 1 1,-6 6-3,-4 3-1,-2 1-1,1-3-11,-1 0-3,0-7-9,3-5-2,2-10-3,-1-2-7,3-5 0,1-6 0,-5-5 0,3-13-1,-3-9-4,-3-14-12,3-16-29,-3-15-33,0-18-45,0-16-51,0-20-114,0-23-517,0-15 0,0-25 0,0-29 0</inkml:trace>
  <inkml:trace contextRef="#ctx0" brushRef="#br0" timeOffset="710222.5204">25115 4501 1978,'3'0'76,"-3"0"4,0 0 28,0 1 41,3 6 13,2 8 8,1 9 2,0 10 2,0 6 2,1 1-66,-4-1-9,-3-9 1,0-8-22,0-7-16,0-4 19,0-8-4,2-3 0,-2-5-2,3-10-1,0-5-2,-2-12 4,4-8-6,1-4-6,-3 5-24,4 8-32,-4 6-11,0 14 0,4 5-2,-1 5 3,7 8 0,1 4-2,5 7 3,5 5-2,1 2 1,-2 0 2,1 0 7,-3-7 0,-7-4 10,-6-3 39,0-9 8,-4-1 3,-1-5-2,1-8 1,-1-7-3,-1-7-2,-2-13-23,0-8-22,1-7-20,4-3-68,2 2-48,-1 10-60,6 9-67,0 11-88,0 12-135,1 10-246,3 6 0,-7 2 0</inkml:trace>
  <inkml:trace contextRef="#ctx0" brushRef="#br0" timeOffset="710565.8953">25564 4425 526,'0'7'135,"0"7"46,1 4 48,1 6 31,-1 5 18,2-1 9,-1 4 5,2 4 0,-1-9 6,3-1-88,0-6-24,2-8-38,2-7-46,-1-3-30,5-10-17,2-3-14,-3-7-9,1-5-16,-6-6-19,-5-8-8,-1-1-19,-4 6-12,-4 3 1,-6 7-1,-5 10 0,-5 8 2,-1 8-11,1 3-62,5 3-105,16-3-383,-4 3 0,7-1 0,7-3 0</inkml:trace>
  <inkml:trace contextRef="#ctx0" brushRef="#br0" timeOffset="711017.0462">25830 4478 2000,'0'0'62,"0"2"27,0 5 13,0 7 4,2 6 5,1 7 4,3 4 0,0 3 3,2 0 6,-3-2-23,-2-6 16,-3-6 36,0-6 21,0-10-2,0-4-6,0-9 1,0-5-1,0-12-1,0-6-6,0-8-14,3 2-40,2-2-65,5 9-33,2 3 0,9 9-2,2 2-5,7 7-1,-1 5-5,-4 3-2,-4 9 0,-7 9-1,-5 4 2,-6 7 2,-2 9-4,-1-1 3,-1 3-1,1-2-9,1 0-42,-1-7-49,0-4-103,12-9-259,-10-8-304,7-3 0,9-14 0</inkml:trace>
  <inkml:trace contextRef="#ctx0" brushRef="#br0" timeOffset="711791.1202">26510 4361 1871,'0'-1'40,"0"1"2,2 0 7,-1-1 3,4 3 4,1 8 0,3 5 6,2 5 12,2 12 5,-4 8-39,-3 8 13,-3 3 10,-3 5-2,-6 2-4,3-9 2,-2-9 41,-1-8 57,2-12-3,1-14-1,-1-8-4,0-10-8,1-14-11,0-6-4,-1-12-4,1-10-6,0 2-43,3-5-60,-2 8-8,2 8-4,2 4-4,-2 11-3,1 6-3,4 0 0,2 4 3,5 8 1,3 0 0,5 2-16,-2 6-19,5 0-14,-4 6-3,-2 2 1,-7 7 2,-1 8 1,-9 3 8,0 6 8,-9 3 3,-7 2 17,-1 1 19,-6-2 15,4-7 8,5-9 21,7-5 4,4-9 1,6-6-7,6-6-10,5-4-2,3-3-2,7 4-3,-1-3 0,1 7-3,-3 5-19,-5 5-4,0 7-3,-4 2-10,3 3-33,-1 4-55,2-3-85,4-7-150,-5-1-340,3-3 0,-2-6 0,-2-2 0</inkml:trace>
  <inkml:trace contextRef="#ctx0" brushRef="#br0" timeOffset="712150.25">26915 4512 1441,'0'0'48,"0"0"12,0 0 20,4 0 13,4 0 5,3 0 6,5-3 2,-1-2 1,3-3 4,-7-1-26,-5-3-18,-5 0-8,-2-2-14,-8 3-11,-6 3-2,-5 3 1,-2 7 6,-1 3 4,0 9 2,7 6 5,5 2 3,5 6-3,3 0-4,3 1-3,6-1-8,10-6-44,6-3-69,14-6-116,9-23-351,5 10 0,0-5 0,-1-5 0</inkml:trace>
  <inkml:trace contextRef="#ctx0" brushRef="#br0" timeOffset="713034.91">27246 4229 1960,'-15'-6'78,"-6"-1"-1,0 4 4,-8 1 13,8 9 18,3 16 13,6 3 11,9 10 8,0 9 6,3 7-72,6-2-3,-1 2 0,1-4-2,1-2-9,-2-9-15,-4-5-9,-1-4-10,-3-7-8,2-3 0,-1-7 1,-1-4-16,0-7-6,3-9-3,3-7-6,3-9-4,6 0-5,5-5 1,4 5-1,3 6-7,0 6-3,-2 5 13,-5 5 5,-2 3 2,-6 5 4,0 4-2,-1 6 1,-4 4 1,-1 4-1,0 0 2,0-1 0,-3-3 2,0-5 10,0-3 15,0-5 0,0-6 3,0-2 4,-3-5 0,-3-12 3,-3-5-1,0-6 2,3-3-2,3 4-5,0 3-16,3 8-6,3 7 0,0 8-2,0 0-2,8 1-2,5 0 1,7 1 1,0-4 0,5 1-3,-2-4 1,-2 2 4,-5 0-7,-7 1-5,-6 1-2,-1 4 1,-5-3 3,0 3 0,0-3 3,0-1-1,0-1 0,0-2 1,0-3 4,-1 0 2,-1 0-1,0 4-11,-1 1-5,2 5-2,1-2-2,-2 4 1,2 3 2,0 7 0,-3 5 2,3 9 2,-3 3 3,0 0 9,0 1 0,3-4-17,0-7-22,0-4-45,6-8-84,17-9-484,-8 2 0,12-5 0,3-5 0</inkml:trace>
  <inkml:trace contextRef="#ctx0" brushRef="#br0" timeOffset="713762.894">28027 4062 637,'0'-3'119,"0"3"15,0 0 14,0 0 33,0 0 20,0 7 6,0 3 1,0 9 4,3 7-1,-3 9-94,0 9-3,0 8-11,3 7-11,-3 7-25,0 6-16,0 3 0,0 3 5,0 6-2,0 2 6,0 4 9,4 4-13,-1 1-1,8 6 1,0 1-5,8 5 0,2 6 7,-1 4 4,1 2 3,3 4 10,0 5-4,0 1 7,0 8 17,-1 3 6,-1 5 6,2 6-1,-5 6-2,3-1 1,1 5 3,-4 5-3,2 1 2,-3-1 1,-1 5-12,-1 3-3,-7 3-8,4-3 3,-3 4-10,1-5-8,-2 1-14,4-6-5,-4-7-12,9-11-15,0-9-9,5-16-6,1-17 0,1-8-5,-3-16-2,-1-10-1,-2-14 3,-2-11-15,-1-13-42,-5-5-75,-5-11-61,-3-6-115,9-8-236,-12-4-323,-8-7 0,-5-10 0</inkml:trace>
  <inkml:trace contextRef="#ctx0" brushRef="#br0" timeOffset="717581.3076">22692 6072 1674,'0'0'66,"0"0"29,0 0 38,0 0 37,0 0 17,0 0 8,0-2 15,-4-1 14,4 0 10,-3-4-42,2-3-4,1-1-26,0-4-32,1-2-28,12-2-10,3 0-2,9-4-15,10 2-11,5 2-10,6 2-8,0 2-13,1 5-3,-2 3-6,-4 3-10,-8 1-4,-3 6-9,-8 4 0,-6 7 1,-5 9 0,-5 11-2,-6 6 7,-6 9 2,-9 4 3,-9 2 4,-4 2 3,-10-2 6,2-1 8,4-10 6,5-7 18,5-12 16,4-8 6,4-8 2,0-9 1,1-7-1,-2-9-6,2-5-7,7 0-4,2-4-10,3 4-19,7 6-15,4 7-9,7 4-7,9 4 0,10 2-6,9 4 0,2 1-6,7 0-6,-5 2-10,-3 0-36,-9-1-36,-7-3-61,-7 0-70,-5 0-122,7-10-552,-13 5 0,2-2 0,-1-5 0</inkml:trace>
  <inkml:trace contextRef="#ctx0" brushRef="#br0" timeOffset="718277.1013">23490 5999 2154,'-8'0'93,"-2"0"32,-1 4 23,-3 5 36,6 3 17,3 11 16,2 8 7,5 4 4,4 6 0,2-2-69,5 2-20,2-9-30,1-3-18,1-8-33,4-9-12,0-6-12,-1-6-5,6-12-4,-3-4 1,4-10-5,-4-5-1,-5-4-7,-8-5-1,-5 5-2,-5 0-6,-8 6 2,-2 1-1,0 5 4,-4 6 3,-1 5 2,-1 0 3,6 4 4,-2 5-5,2 0 0,-1 3 2,2 0 2,0 0-1,0 3-6,3-3-1,2 3-2,-1 0 1,1-3-1,1 4 1,0-1-3,1-1 0,1 1-6,-1 2 0,2-3 1,-1 0-2,-1 0 4,2 0 0,0-1 5,0-1 4,0 0 5,0 0 3,0 0 1,0 0 1,0 0 1,0 0 0,0 0-5,0 0-3,0 0-6,0 0-11,0 0-24,0 0-36,0 0-55,0 0-8,3 0-61,2 5-128,1-5-540,3 8 0,0-1 0,3-2 0</inkml:trace>
  <inkml:trace contextRef="#ctx0" brushRef="#br0" timeOffset="719327.2406">26081 5908 803,'0'-5'86,"0"-1"26,0 0 16,0 1 33,2-2 16,-2 5 18,0-1 21,3 0 26,-1 0 17,-2 1-34,0 0-44,4 0-23,-7 2 5,6 3-18,-3 9-4,0 9-11,-3 13-20,0 7-26,-2 7-15,-4-2-8,3-3 2,-4-3-1,4-9-21,1-9-11,5-8-6,-3-3 7,3-7 10,0-2 4,3-2-1,3-3 0,11-4-2,7-4-2,12-3 1,11-3-2,4 2-8,3 1-12,-3 3-16,-3 1-19,0 5-34,-7 0-30,-5 3-58,-3 0-110,-7 0-132,-10-7-334,-10 6 0,-1 2 0,-5-3 0</inkml:trace>
  <inkml:trace contextRef="#ctx0" brushRef="#br0" timeOffset="719663.9718">26518 5944 926,'0'-5'142,"0"-2"45,0 1 29,-3 0 5,3 1-3,-2 4 8,1 2 19,-1 7 9,2 10 10,0 9-99,0 9-40,0 10-44,0 3-27,0 4-6,2-5 4,-2-3-8,1-8-20,1-7-11,2-6-27,-1-5-51,0-4-99,9-10-176,-9-1-244,1-4 0,3-1 0,0-6 0</inkml:trace>
  <inkml:trace contextRef="#ctx0" brushRef="#br0" timeOffset="721775.7796">26862 5946 1641,'-6'0'60,"-1"0"20,-1 3 30,-2 2 17,4 7 17,4 4 14,-1 9 8,3 4 6,0 7 3,3-1-46,0 3-13,2-5-18,2-1-30,1-8-9,5-5-10,-1-6-12,5-5-6,1-5-5,6-3-1,3-7 0,-1-6 0,5-2-2,-1-10 0,-6-1-5,-5-4 0,-3-1 3,-10 0 1,-3 2 1,-1 0 4,-4 2 5,-1-1 4,-3 3 9,0 5 2,-6 4 1,1 3-8,5 4-5,-2 6-1,-3 0-3,0 3 0,1 0-7,-1 0-5,4 0-5,1 0-2,0 0 2,4 0 4,-2 0 5,-1 0 3,2 0 4,0 0 2,2 0 3,-1 0 3,4 0-3,-2 0-2,0 0-5,0 0-3,0 0-2,0 0-6,0 0-3,0 0-5,0 1-1,0-1-2,0 2 3,0-2 6,0-2 5,0 2 10,0 0 2,-2 0 2,2 0 4,-1 0 2,1 0 0,0 0 2,0 0-2,0 0-3,0 0-4,0 0-8,0 0-1,0 0 1,0 0-1,0 0-2,0 0-3,0 0-4,0 0-2,0 0-3,0 0-1,0 0-3,0 0-4,0 0 1,0 0-3,0 0 0,0 0 0,0 0 3,0 0 0,0 0-3,0 0 0,0 0 4,0 0-4,0 0-3,0 0-2,0 0-1,0 0 1,0 0-1,0 0-3,0 0 3,0 0 0,0 0-3,0 0 7,0 0-1,0 0 0,0 0-1,0 0 1,0 0 0,0 0 3,0 0 0,0 0 0,0 0-3,0 0-3,0 0 0,0 0 3,0 0 1,0 0 0,0 0 0,0 0-1,0 0 0,0 0 1,0 0 4,0 0-1,0 0 2,0 0-2,0 0 0,0 0-1,0 0 1,0 0-3,0 0 1,0 0-2,0 0-2,0 0 0,0 0-6,0 0 0,0 0-1,0 0-3,0 0 4,0 0-1,0 0 0,0 0 0,0 0 1,0 0-1,0 0 1,0 0 5,0 0 0,0 0 5,0 0-5,0 0 3,0 0-3,0 0 1,0 0 2,0 0 3,0 0 3,0 0-2,0 0 0,0 0 0,0 0 2,0 0 0,0 0 2,0 0-1,0 0 1,0 0-1,0 0 1,0 0-2,0 0 0,0 0-1,0 0-1,0 0 1,0 0-1,0 0 3,0 0-4,0 0 0,0 0 4,0 0 0,0 0-2,0 0 2,0 0-3,0 0 0,0 0 1,0 0-1,0 0 0,0 0 0,0 0-4,0 0 0,0 0 3,0 0-3,0 0 3,0 0-3,0 0 0,0 0 0,0 0 0,0 0 1,0 0-1,0 0 0,0 0 0,0 0 3,0 0 0,0 0 3,0 0 3,0 0 0,0 0 0,0 0 0,0 0 0,0 0 0,0 0 0,0 0-3,0 0 0,0 0 1,0 0-4,0 0-4,0 0 1,0 0-3,0 0 0,0 0 0,0 0-3,0 0 3,0 0 0,0 0 0,0 0 0,0 0 2,0 0-4,0 0 1,0 0-4,0 0-3,0 0 0,0 0-8,0 0-8,0 0-27,0 0-23,0 0-26,0 0-60,0 0-107,13-4-196,-8 3-265,1 1 0,6-7 0,-2 4 0</inkml:trace>
  <inkml:trace contextRef="#ctx0" brushRef="#br0" timeOffset="730419.8599">7197 8061 657,'0'-3'57,"0"1"24,0 1 29,0 0 20,0 1 11,0 0 12,0 0 10,0 0 9,0 0 2,0 0-42,-1 0-14,-1 1-22,-1 0-24,2 1-17,-3-2-5,1 3-7,0 1-7,-1 1-2,1 0 11,2 1 2,-1 3 9,2 0 18,0 5 4,0 3 1,5 4 2,0 7-4,3 8-2,1 2-6,3 3-11,-4 4-4,1-3-9,-6-5-13,-3-2 2,0-2 1,0-5 4,-6-3 1,0 0 4,-6-7 3,-3 3 1,-2-4 3,-1 0 0,-2 2-5,0-2-10,3 0-7,-3 0-9,-1-2-2,2-1-4,-2-1 1,-3-5 8,-3 0 2,1-6 2,-10-1-1,0-1-1,-2 0 2,-4-1 0,-5 1-2,2 1-1,-2-1-4,4 3-10,-4-2 2,5 4-2,2-2 2,-4-1 1,4-1-2,-1-1-2,0 0 7,0 0-3,4 0 1,2 0-2,2-1-4,3-1 0,3-1-4,0-1 0,0-1 0,5 2 2,-2 1-9,-1-1 2,1-3 2,1 3-1,-4-5 0,-2 1-1,1 2 2,-2-4-1,1 4 3,-1 0-5,0 0 3,-2 1-1,4-1 1,-4 2 1,-3 0-2,1-1-1,-5-2 1,1 0 2,-3-2-1,1 1 6,1-2 0,3 2 7,-2-1-5,5 4 1,0-1 0,3 2 0,-2 1-2,1-1-2,-2 1 1,-4 1-4,0-2 0,-5-1-1,1 2 2,-1-2-1,0 1 2,3 0 2,-1-1-1,0 1-1,2 2 0,2 0-2,-3 1-2,0 0-2,-3 0 2,1 0-2,-7 0 1,1 0-2,-1 0 3,-1 0 0,0 0-1,1 0 2,1 0 2,1 0-1,4 0-2,0 0-1,4 0 1,2 0-2,3 0 0,1 0-2,2 2-1,0 1 2,1-3-4,-1 2 0,5 0 3,-4-4 0,2 2-1,0 0 1,6 0 0,-5 2 0,2-1 3,2 3 0,-1 1 1,2 2-2,-3 0 0,1 3 1,2-2 2,-3-2-1,3 0 1,-1 2 1,2-2-1,0 1 0,1-2 0,2 2 1,-1 1 0,5 1-2,-4 0 0,5 0 0,-3 2 0,6-3-1,-3 2-1,3 1 3,1-1 0,1 0 0,-1 0-1,3 1 1,-3 2-3,2-1 2,-2 5-1,-2-3 2,1 3 4,0 1-6,-3 0 0,4-3 1,-1 2-1,1-2-1,3-1 2,0 1 1,5-1-1,-3 2 1,0 0-7,0 1 4,3-1 2,-2 4-3,-1-3 3,0 1 1,3 0-2,-1 1-3,-1 0 2,4-3-3,-2 1 4,0 0-2,0-2 0,0 0 1,1 2-4,1-2 1,1 4 0,0 1 4,3 1-4,-1-4 2,2 5 1,-1-4 1,2-1-1,-2 1 2,1-1 4,2-2-2,-3-1 1,-1-1-1,-2 0 3,3-2 0,-2-2-2,2 2 0,-6-3-2,3-2 1,-1-2-1,-1-1 3,1 1 2,-1-3 1,-1-1 0,0 0-1,0 0-11,2 0-43,-2 0-35,1 3-38,2-3-74,4 0-113,4-4-445,3 0 0,4 4 0,6-7 0</inkml:trace>
  <inkml:trace contextRef="#ctx0" brushRef="#br0" timeOffset="738655.3239">18925 10483 2118,'0'-3'105,"-4"-1"6,-6 4 4,-2-3 8,-9 3 12,-3 0 7,-3 3 1,7 4 2,0-2 2,4 7-85,4 2-6,3 4 4,0 1 7,1 6 0,2 4-8,3 3-5,2 2 1,4-4 1,7-3 2,7-8-1,4-6-11,8-9-10,2-4-9,6-10-6,-2-7-4,-5-6 0,-3-5-2,-8-4-3,-11 0-6,-5 0-1,-7 4-2,-6 2-2,-1 6 1,3 5-6,0 4-3,3 5-3,2 2-1,1 2-1,2 2-6,0-2 5,2 2 1,6 0 2,3 0-2,6 2 2,3 4 6,3 7 3,-1 9 3,-3 10 3,-1 10 6,-3 2-4,0 4 1,2-5 0,-1-7 2,0-12 5,-2-7 6,-1-5 1,-4-10-2,1-3 2,-1-9-2,0-9 2,2-9-1,-1-8-1,1-4-2,2 3-8,0 8-11,0 9-1,1 14-2,-4 6-4,4 4 4,-4 6-3,7-3 0,-7 1 3,0 0 2,0-3 3,0-7 1,4-1-19,-4-5-12,3-7-4,-2-7-11,-6-1 0,-4-3-1,-1-3-2,-4 6-2,-6 7 5,-3 4 4,0 7 20,-7 5 13,4 5 8,1 7 8,6 4 3,1 4 0,5 8 4,3-1 0,6 5-4,9 0 1,9-4-1,9-3-1,7-8 1,0-7-1,1-8 2,-11-2-1,-5-4-1,-6-3-6,-5-5-14,-4-5-9,-6-5-5,-1 1 2,-3 1-10,0 5-5,-1 7-2,-1 5 2,-1 6-2,2 5 5,-2 6 16,3 3 5,0 2 4,0 1 1,0-3 17,0-5 28,0-1 26,0-7 16,0-4 2,0 0 2,0-7-1,0-5-1,0-6-2,0-7-17,3-3-34,0 2-41,7 5-42,8 5-56,12 7-68,13 0-149,6-14-411,5 17 0,0 0 0,-4-2 0</inkml:trace>
  <inkml:trace contextRef="#ctx0" brushRef="#br0" timeOffset="739019.8722">20008 10488 1656,'-15'9'148,"-5"4"10,-7 3 6,2 5 3,8 0 0,4 1 7,10-2 12,-1-4 10,8-2 8,3-6-102,6-5-28,1 0-8,7-6-4,5-5-4,-2-2 0,-1-4-14,-4-6-24,-1 0-26,-8-1-18,-3-1-27,-4 5-58,-3 5-1,0 9-1,0 3 1,3 8 1,0 6 6,2 4 12,5 3 7,2 4 2,6-1 8,3-5-11,0-5-97,1-10-292,2-1 0,0-3 0,-1-11 0</inkml:trace>
  <inkml:trace contextRef="#ctx0" brushRef="#br0" timeOffset="739256.8543">20345 10321 1182,'0'-5'50,"0"0"4,0 4 12,2 2 12,-2 9 24,3 14 10,0 10 3,1 7 0,-1 9 0,-2 2-54,1-2-1,-2-4-16,0-7-48,3-11-58,6-14-127,-3-8-190,6-3 0,3-12 0,5-9 0</inkml:trace>
  <inkml:trace contextRef="#ctx0" brushRef="#br0" timeOffset="739452.7507">20586 10369 1813,'0'0'61,"0"3"23,0 9 7,1 5 6,-1 9 1,3 11-3,4 4-8,0 2-25,0 2-43,5-8-145,0-10-350,-3 2 0,1-7 0,-2-8 0</inkml:trace>
  <inkml:trace contextRef="#ctx0" brushRef="#br0" timeOffset="739673.999">21043 10578 1855,'0'-2'19,"2"2"10,2 0 7,7 0 0,5-1 2,11 1-3,10 0-19,8 0-56,10-7-364,-13 7 0,-8-3 0,-12 2 0</inkml:trace>
  <inkml:trace contextRef="#ctx0" brushRef="#br0" timeOffset="739872.7701">21085 10764 1934,'0'4'55,"0"3"13,3-1 2,6 5 2,9 0-5,8-4-70,24-3-183,-2-1-229,6-2 0,2-1 0,-1-1 0</inkml:trace>
  <inkml:trace contextRef="#ctx0" brushRef="#br0" timeOffset="741150.3435">22316 10451 1251,'0'0'21,"0"0"3,-1 0 1,-1 0 10,2 0 12,-1 0 6,1 0 5,-2 0 4,2 0 5,0 0-5,0 0 17,-1 0 18,1 0 21,0 0 1,0 0-6,0 0 1,0 0 10,0 0 11,0 0 5,0 0-9,0 0-15,0 0-21,0 0-22,0-2-11,0 0-5,1 2-7,2-3-16,0-1-12,3-1-12,3 0-4,-3 1-2,0-2 6,0 1 3,-4 3 4,1-2 1,-1 4 0,0-3 1,1 0-2,-1 1 3,-1 0-2,1 1-3,-2 1-2,0-1-5,1 1-1,2-2-2,-1 1-1,-2-1 3,1 1 2,-1-1 0,0 2 4,0 0 4,4 0-4,-1 0 4,-2-3-2,6 1-1,-1-1-1,2-2-2,1 1 0,0 1-5,0 0-4,0 0-1,-3 3 0,1 0-2,-3 0-1,-1 0 4,0-1-2,3 1 2,1-2-3,5 2 2,3 0 1,3 0-1,3 0-2,-2 0 2,0 0-2,-7 0-2,1 3-1,-2 3 1,-5 4 1,0 3-1,-3 4 2,2 4 0,-5 1 2,0 2 3,-5-2 8,-1 4 2,-9 1 6,-9 2 4,-8 1 2,-1-5 2,-3 0-1,4-3 2,1-5 1,11-5 2,6-3 22,8-4-2,3-5-5,3-2-4,4-3-3,9-3-2,4-1 1,10-3 0,5 5-1,3 1-10,0 4-28,-2 0-4,-1 4-2,-3 6-10,-3-1-20,-4 5-16,-3 0-16,-2-2-33,-4-1-44,3-2-96,0-4-105,5-13-334,-3 6 0,9-9 0,2-5 0</inkml:trace>
  <inkml:trace contextRef="#ctx0" brushRef="#br0" timeOffset="741525.6187">22915 10533 1379,'-4'-3'110,"-1"2"7,-4-1 9,-1 4 16,0 3 10,3 5 10,4 5 3,3 6 8,0 6 5,7-1-93,2 1-12,2-4-1,6-3-4,1-6-7,4-6-7,-2-5-8,-2-5-2,1-6-7,2-7-4,-7-3-2,-1-10-3,-7-3-8,-2-1-4,-8-3-6,1 2-6,-10 2-2,2 8-1,-5 6-3,2 9 0,-2 5 0,8 3-7,-2 3-22,5-1-41,4 1-90,1-1-119,0 3-284,3 0 0,4-5 0,2 0 0</inkml:trace>
  <inkml:trace contextRef="#ctx0" brushRef="#br0" timeOffset="741811.88">23401 10280 1099,'0'0'77,"0"1"30,3 6 30,0 10 21,-3 9 5,3 12 2,-3 11-1,0 6 1,0 4 0,0-2-45,0-6-32,0-5-28,0-10-34,0-9-49,0-12-57,3-7-169,-6-5-219,3-6 0,-6-8 0,0-8 0</inkml:trace>
  <inkml:trace contextRef="#ctx0" brushRef="#br0" timeOffset="742002.9203">23261 10576 1870,'0'-1'110,"-1"-1"15,-1 1 2,1-3 10,5 1 3,11 3 2,9-1 0,15-1-1,12-2-16,10-1-140,0-1-104,-6-5-116,-9-1-303,-17 6 0,-7 0 0</inkml:trace>
  <inkml:trace contextRef="#ctx0" brushRef="#br0" timeOffset="742292.0841">23681 10412 888,'3'-3'126,"0"0"8,0 2 36,1 4 20,-4 2 14,3 8 17,-3 5 14,-3 2 5,-4 3 2,1 0-122,-5 3-2,-2 0-5,6-6-36,2 3-17,3-6-10,5-6-15,8-4-13,6-4-5,10-3-1,10 0-13,11-4-56,2-2-101,7-8-460,-16 3 0,-7-4 0,-14-3 0</inkml:trace>
  <inkml:trace contextRef="#ctx0" brushRef="#br0" timeOffset="742537.8732">23950 10447 1696,'0'0'51,"0"-3"-4,0 3 17,0 5 18,0 7 24,0 7 10,0 16 0,0 12 0,0 10 2,-3 3-47,3-4-1,-3-2 3,3-11-18,-3-8-42,6-10-50,3-10-130,8-20-351,6 5 0,8-9 0</inkml:trace>
  <inkml:trace contextRef="#ctx0" brushRef="#br0" timeOffset="743010.915">24224 10487 1681,'-4'0'61,"-4"0"19,-4 1 16,0 6 19,5 5 17,-4 8 10,7 8 6,2 2 0,2-1 3,2 4-40,2-6-10,5-4 1,3-6-2,4-8-16,7-6-13,5-4-8,-1-9-5,3-4 2,-6-5-3,-4-8-3,-9-5-5,-8 2-20,-6-1-11,-7 3 1,-8 4-2,-5 4 1,-7 10-2,0 6-1,1 1-1,6 3-4,4 3 0,7 1 0,5-1-3,1 1-6,3 4-7,0-3-22,3 0-30,-4-3-75,4 1-85,0-3-149,-3 4-240,-10 0 0,-11 0 0,-6 7 0</inkml:trace>
  <inkml:trace contextRef="#ctx0" brushRef="#br0" timeOffset="743710.8546">21493 11297 1047,'-1'0'135,"-2"0"44,-1 0 36,-2 0 27,-1 0 22,4 0 21,2 0 4,1 0 5,7-1 0,10-2-92,11 2-39,11-5-45,17 1-37,6 2-39,-1 0-44,-7 3-71,-11 0-123,17-3-519,-44 6 0,-13 1 0,-17 1 0</inkml:trace>
  <inkml:trace contextRef="#ctx0" brushRef="#br0" timeOffset="743915.4417">21579 11456 2294,'0'2'55,"0"0"10,4 0 4,7-1 5,13 0 2,11-2 3,11-4 1,11-2-4,3 0-28,2-2-109,-3-4-137,-8-9-333,-7 18 0,-8-3 0,-8 0 0</inkml:trace>
  <inkml:trace contextRef="#ctx0" brushRef="#br0" timeOffset="744485.4373">23040 10957 1582,'-5'1'52,"-11"5"42,-5 4 36,-9 2 34,0 5 17,-9 7 18,4-2 15,2 5 8,4 2 8,5 1-24,9 3-17,6 5-38,3 2-37,6 3-32,3 0-16,6-2-19,0-4-12,3-8-5,9-6-7,-3-11-4,2-6-7,4-3-4,5-8 0,2-9-3,6-8-2,0-4-3,-4-3-4,-8-3-6,-12 5-5,-9 6-4,-11 6-2,-13 4 1,-10 7-1,-8 2 2,-7 2 0,6 0-2,9 0-9,10 0-70,13 0-14,7 0-81,10 0-130,7-3-301,10 0 0,9-1 0,12-6 0</inkml:trace>
  <inkml:trace contextRef="#ctx0" brushRef="#br0" timeOffset="745900.1059">23333 11157 1676,'-11'8'72,"-5"7"31,0 6 24,-2 4 24,15 6 12,-2 1 7,10-3 2,5 0 4,11-5 5,5-7-31,10-9-20,0-4-19,0-5-19,-4-9-21,-11-3-9,-7-4-5,-8-7-1,-6-2-4,-11-4-4,-3 6-9,-4 0-11,-6 7-12,-3 7-5,2 7-3,3 2-2,2 1-4,7 1 0,5-1-2,5 0 0,1 0 1,2 0-1,0 0-1,0 0 0,0 0-1,0 0 1,0 0 1,0 0-4,-1 2 2,-1-1 0,0 2-2,-2 0 0,2-3 4,1 1 1,1 2 2,0-6 1,0 6 0,0-3 5,0 0-2,0 0-2,0 0-2,0 0 0,0 0-1,0 0-2,0 0-1,0 1-3,0-1 0,0 0 1,0 0 1,0 0 3,0 0 3,0 0 3,0 0 1,0 0 2,0 0 0,0-1 0,0 1 0,0 0-1,0 0 0,0 0 0,0 0-1,0 0-3,0 0-1,0 0-1,0 0 1,0 0 1,0 0 4,0-3 3,0 3-2,0 0 3,0-1-1,0 1-1,0 0 2,0 0-1,0 0-1,0 0 0,0 0-4,0 0-1,0 0-2,0 0-4,0 0 1,0 0 2,0 0-3,0-1 0,0-1 2,0 1-2,0-2 0,0 1 1,0 2 0,0 0 1,0 0 0,0 0-2,0 0 1,0 0 0,0 0-3,0 0 1,0 0 0,0 0 0,0 0 1,0 0 0,0 0 0,0 0-2,0 0 1,0 0 0,0 0 1,0 0-1,0 0 1,0 0-2,0 0 1,0 0-4,0 0 4,0 0 1,0 0-3,0 0 0,0 0-2,0 0-9,0 0-4,0 0 0,0 0 1,0 0 2,0 0-3,0 0-1,0 0-5,0 2-6,0-1 1,0 1 6,0-2 4,0 0-2,0 1 1,0-1-1,0 0-1,0 0-2,0 0 7,0 0 3,0 0-7,0 0-12,0 0-14,0 0-17,0 0-39,0 0-47,0 0-41,0 0-41,0 0-19,0 0-1,0 0 6,0 0-13,4 0-128,-4 3 0,2 1 0,-1-3 0</inkml:trace>
  <inkml:trace contextRef="#ctx0" brushRef="#br0" timeOffset="758771.105">10418 9385 714,'-3'-3'11,"-2"-2"2,0 3 2,-5-1 14,6-1 18,-4 4 16,0-3 16,1 3 14,-1-3 10,4 3-7,1 0 1,3 0-2,-3 0-2,3 0-14,0 0-10,0-3 1,0 3 1,0 0 1,0 0 0,0 0-2,0 0 15,3 0 5,6-1 2,6 1 5,2 0-9,10 0-15,1 0-16,2 0-13,2 0-8,4 0 1,3 0-14,3 0-5,2 0-3,-2 0-2,-3 0 2,3 0 2,-4 0 1,0 1 3,-1 2 0,10 0 2,-5 0 1,7-1 3,2-2 2,4 0 1,-5 0 4,-1 0-1,-2 0 2,1 0 2,-4 0 4,4 0-3,2 0 0,1 0 0,3 0-5,-2 0-1,4 0-3,0 0-4,0 0-2,-2-2-8,-3 2-4,-8 0-2,0 0-4,-3 0-2,-5 0 3,-1 0-2,3 2 0,0 0 0,5-1-1,1 2 2,-2 0-3,3 0 2,1 2 2,-4-1-1,1-1-1,2 0 3,1-1-2,1-2 1,0 0 0,0 0-2,3 0 0,-1 0 1,-3 0-2,1 0-1,-6 0 2,-7 0-4,-6 0 2,-5 0 0,-4 0-1,-2 0 1,-2 0 2,0 0-4,0 0 1,-4-2 1,-2 2-5,-4 0-80,-1-1-91,-3-1-131,-4 2-308,-12-1 0,-8 1 0</inkml:trace>
  <inkml:trace contextRef="#ctx0" brushRef="#br0" timeOffset="761620.0166">4159 10104 613,'0'-1'15,"0"-1"3,0 0 1,1 1 4,-1-2 15,0 0 23,0 3 8,0-2 1,0 2-4,2 0-18,-2 0 1,0 0-3,0 0-1,3 0-3,-3 0-14,3 0-18,0 0-3,1 0 2,2 0 6,2 0 7,0 0 1,2 0 3,1 0 3,1 0 4,1 0 6,-1 2 6,3-2 4,-1 0 5,1 0-1,3 0-1,0 0-2,-3 0-3,5 1-2,-1 2-5,1 2-5,5-2-11,1 3-10,7-1-5,0-2-3,3 0 2,5 0 9,-2-2 11,-3-1 11,0 3 5,-3-3 2,-1 0 0,-2 0 0,2 0 2,2 0-2,1 0-2,-2 0-7,6 0-16,-1 0-10,4 0-6,-3 0-1,0 0-1,5 0 0,1 0-1,3 0 0,6 2-1,1 0 0,2 1 3,1-2-1,4-1 1,-3 0-1,-1 0 0,-2 0 0,1 0 3,-3 0-3,-2 0 2,0 0 1,-1-1 2,-2-2 2,-1 3 0,1-2 0,-2 2 2,2 0-2,3 0-2,-1 0 4,1 0-2,1 0 0,-3 0 1,1 0 3,-3-2 2,0 2 2,2-3 4,0 3 6,1 0 1,11-1 1,8-2 2,9 0-2,2-5-3,3-1-2,2-2-3,-5-1-2,-5 3-1,-3-2-2,-2 3 5,-5 4 2,2 1 3,1-2 1,0 2 2,1 1 0,0 0-2,1-1 1,-6 1-3,1-1-3,0-1-6,-3 3 2,-1-2-1,-2 3 5,0-1 1,0 1 2,0-3 2,-2 1-2,1-1 2,-1-2 0,0 3-2,-1 0-4,1-1-5,1 3-7,-3 0-3,-1 0-3,0 0 0,0 0 0,1 0-1,0 0 0,-1 0 1,4 0 1,-5 3 2,5-3 0,1 0 0,-1 0 2,-2 0-1,2 0-1,-4 0 1,5 0-2,-1 0 1,1 2-3,3-2 0,4 2 1,1-2-1,0 0 0,0 0 0,0-2 1,0 2-2,1 0 1,-3 2-2,2-2 3,0 0-4,4 2 1,2 1 0,2-2 0,1-1 0,1 2 0,-2-2-2,-4-2 6,-1 2-1,-1 0-1,-2 0 5,0 0-3,2 0 1,9 0 1,-2-1-2,1-1 2,0-1-1,2-1-4,-8-3 2,0 0-1,-3 4-1,1 0 0,0 1-2,0 2 2,0 0-2,2 0 0,-4-1 3,-2-1-4,1 1 2,-6-1 0,-2 1-2,0-2 1,-7-1 1,-3 3-1,-4-1 0,-5 4 1,1-1-3,-3 3 2,2-1-1,0 0 2,1-2-1,2-1 1,-6 0-1,2-1 0,-4 1 0,-3 1-1,1-1 2,-3 2-1,-2-1-1,-1 2 0,2-1 0,-2 1 0,5 0 1,-2-2-2,4 2 2,3 1-2,0-4 2,0 3-1,0 1 0,1-1 0,1 2-2,-1 0 1,2-2-2,4 3 1,1-3 0,2 2 1,4-1-1,-5 1 1,4-2 0,-4 3 0,-5-5 1,-6 4 1,-7-5-1,-5 2 2,-11-2-1,-2 1-2,-7-1-3,0 3-2,-3-3-2,0 2-8,0-2-7,0 2-2,0 2 0,0-4-21,0 3-27,0-1-31,0 1-43,0-2-66,0-1-115,-4 1-233,-3-2 0,-1 1 0,-1-3 0</inkml:trace>
  <inkml:trace contextRef="#ctx0" brushRef="#br0" timeOffset="786498.9974">22677 11833 1270,'-15'1'51,"-3"4"28,-6-1 41,3 1 47,12 0 18,6-3 25,0 0 20,6-1 18,-3-1 8,8-1-24,7-5-16,12-4-21,15-2-41,17-6-42,19-3-17,17-1-22,10 4-22,11-5-16,4 3-8,-6 0-7,-14 3-6,-16-1-4,-24 3-4,-20 4-6,-23 6-2,-9-3-29,-6 4-38,-5 1-77,-1-2-114,4-4-136,-10 3-234,-11 1 0,-6 4 0,-8 1 0</inkml:trace>
  <inkml:trace contextRef="#ctx0" brushRef="#br0" timeOffset="787710.0289">22860 12072 1708,'3'-1'34,"1"-4"23,9 0 20,6-3 19,2-2 6,10-1 8,6-2 0,-1 4 2,-1 3 1,-1 2-19,-6 2-25,-8 1-25,-7 4-14,-4 2-16,-5 7-3,-4 3 3,0 7 13,-10 4 12,-3 1 17,-7 0 15,-8 1 16,-6 1 11,1-4-1,0-2 2,3-5-2,3-3-8,9-4-9,4-3-2,7-5 8,4 0 18,2-1-1,1-2-10,0 0-5,0-2-3,1 1-1,2-2 0,3-1-7,2 0-11,8-1-27,5 1-28,3-1-10,8 1 3,1-1 0,-1 0-1,2 1 0,-2 2-5,0 2 4,-4-3-3,-1 6 1,-3-1 1,-4 0-1,-8-2 0,-3 5-2,-3-3 4,1-2-3,-2 2 5,1 1-2,-1-3 1,-1 0 1,-1 0 0,0 1 0,-2 0 0,-1-1 1,3 2-4,-3-2 2,0 0-1,0 0-1,0 0 1,0 0 0,0 0-2,0 0 2,0 0 1,0 0 0,0 0 0,0 0 0,0 0-1,0 0 1,0 0 1,0 0 2,0 0-3,0 0-3,0 0 0,0 0 0,0 0 1,0 0 0,0 0 0,0 0 3,0 0-1,0 0-2,0 0 6,0 0 1,0 0-1,0 0 0,0 0-1,0 0 0,0 0-2,0 0 0,0 0-1,0 0-2,0 0-1,0 0 0,0 0-1,0 0-2,0 0-3,0 0-4,0 0-2,0 0-4,0 0-4,0 0-1,0 0-9,0 0-5,0 0-12,0 0-14,0 0-14,0 0-12,0 0-18,0 0-37,0 0-41,0-2-83,0-3-78,0-8-320,0 7 0,0-6 0</inkml:trace>
  <inkml:trace contextRef="#ctx0" brushRef="#br0" timeOffset="789159.6718">22957 7460 1486,'0'0'112,"0"0"24,0 0 20,-1 0 22,1 0 22,0 0 19,0 0 15,0 0 11,0 0 5,0 0-63,6 0-36,10-2-11,14-3-9,11-3-11,15 0-19,6-2-13,-4 0-14,-4 7-12,-8 0-4,-13 6-8,-11 3-2,-7 5-8,-12 3-9,0 4-6,-6 4-5,-7 1-3,-4 4-2,-10 1 3,-6-1 0,-5-2 1,1 0-4,1-4-3,6-4-4,6-3-2,8-3-1,7-4-2,3-4-4,3-1-6,0 1 9,6-3 7,3 2 0,12 2-1,6 1 6,8 2-2,1 2 0,1 0-1,-4 2 5,-2 3 1,-4 3-8,-4 1-7,-8 4 3,-2 2-6,-8 3 3,-5-3 2,-5 3 2,-5-3 1,-8 0 2,-8-1 2,-5-3 1,-6 0 0,-2-5-1,-6-6 4,0-4-8,2-5-5,3 0-9,4-3-20,12 1-30,9 2-58,9 0-120,9-6-155,7-14-422,6 10 0,9-5 0,8-8 0</inkml:trace>
  <inkml:trace contextRef="#ctx0" brushRef="#br0" timeOffset="789683.9882">23694 7604 1919,'-4'0'64,"-2"2"21,-3 3 26,-2 5 22,1 5 16,1 6 10,3 11 9,3 0 7,3 5 4,1 1-25,8-2-20,5-8-15,7-1-15,9-11-13,6-5-10,5-9-6,1-2-6,-6-9-4,1-4-1,-9-6-4,-5-3-1,-7-12-2,-7 0-7,-4-4-1,-4 1 7,-5 1 13,-3 7 2,-7 5-2,-5 7-3,-9 9-4,-5 4-7,-11 2-5,0 4-2,-2 1-6,4-1-11,5 0-19,10 1-2,10-2-2,9-1 1,3 0 0,4 0-7,1 0-23,0 0-76,0 1-55,4 1-175,6-8-562,1 6 0,9 0 0</inkml:trace>
  <inkml:trace contextRef="#ctx0" brushRef="#br0" timeOffset="790871.9772">26397 7464 1642,'-4'0'78,"4"0"41,-3 0 30,1 0 21,2 0 24,0 0 15,0 0 10,0 0 8,0 0 5,0 0-40,2 0-29,5 0-36,8-3-25,9-1-17,8-1-19,10-1-12,-1 2-9,-1 3-5,-5-3-8,-6 8-6,-7 0-1,-10 4-2,-4 3-2,-4 7-4,-8 4-3,-7 1 0,-8 2 2,-4 0-2,-9-2 4,1-2 0,5-2-2,5-6 2,12-5-3,5-4 0,2 1-6,2-5 7,5 1 0,5-1 1,8 0-2,9 1 2,9 1 1,4 1-4,2 2-1,-2 2-4,-2 3 6,-5 4-10,-6 2-5,-6 4-1,-9 2 1,-7 0 0,-3 1-2,-7 0 4,-6-2 0,-4 1 8,-6-4 5,-4 1 6,-7-4 6,-3-4 1,-7 1-1,-3-6 0,-4-2-1,-2-1-1,5-3-2,8 0-1,11-1-9,10 1-15,9 0-35,6 0-55,2 0-77,2 0-137,4-9-541,7 6 0,6-5 0,11-3 0</inkml:trace>
  <inkml:trace contextRef="#ctx0" brushRef="#br0" timeOffset="791807.0723">27240 7503 1530,'-1'0'46,"-1"1"30,-4 2 22,0 2 36,-2 4 24,-5 6 18,4 3 17,0 6 9,0 1 5,6 4-22,-2 4-15,5 1-24,0 0-17,2 0-31,4-1-20,4-4-12,4-2-16,5-8-6,1 1-1,1-9-1,0-3-1,0-6-3,2-4-2,1-7-2,1-9-3,-1-4 0,2-11-3,0-3-2,-5 1 2,-3-1 6,-8 6 20,-5 2 11,-4 7 2,-1 2 1,-6 3-1,-3 2-4,-6 0 3,-3 5 0,-7-2-1,1 0 5,1-1-13,5 4-12,1 0-3,5 4-3,2-1 1,-1 2 2,5 2-1,2-2-1,-2 3-2,3 0-17,1 0-7,-1 0-2,0 0 0,-3 0 0,0 0 1,-3 0-2,0 0 3,1 0 2,2 0 0,1 0 8,0 0 0,4 0 4,-1 0 4,2 0 5,0 0 2,0 0 1,0 0-3,0 0-4,0 0-1,0 0-5,0 0-3,0 0-5,0 0-5,0 0-7,0 0-6,0 0 1,0 0 2,0 0 1,0 0-1,0 0 1,0 0-3,0 0 1,0 0 0,0 0 3,-1 0 1,1 0-2,0 0-3,0 0-2,0 0-28,0 0-134,0 0-197,-2-5-699,-3 2 0,-1-2 0,-7-4 0</inkml:trace>
  <inkml:trace contextRef="#ctx0" brushRef="#br0" timeOffset="804252.9135">19584 8928 1636,'0'0'100,"0"0"15,0 0 22,0 0 17,0 0 18,0 0 10,0 0 1,0 0 2,0 0-1,0 0-84,0 0-26,0 0 2,0 4-10,0 3-11,1 8-12,-1 9-7,0 5-1,0 3-1,0 0 3,0 4 4,0-3 6,0-1-15,0-5-14,0-4-7,0-4-6,0-5-8,0-5-4,0-3-9,2-3-63,-1-4-143,9-13-464,-7 5 0,-3-10 0,-3-2 0</inkml:trace>
  <inkml:trace contextRef="#ctx0" brushRef="#br0" timeOffset="804612.8366">19386 8910 2042,'0'0'147,"0"0"22,0 1 23,0-1 10,0-1-4,2 1 15,4 0 2,11-2 9,8 0 7,18-3-120,15-1-23,6-3-20,7 1-21,0-1-16,-11 1-26,-15 4-79,-12 4-130,5-7-577,-29 7 0,-2-1 0</inkml:trace>
  <inkml:trace contextRef="#ctx0" brushRef="#br0" timeOffset="805070.7788">19907 9011 1921,'-6'17'86,"0"8"17,2 2 9,-6 9 4,10-6 4,0-2 13,3-5 15,4-5 20,-1-7 13,7-5-68,2-3-14,5-8-14,1-3-8,1-5-9,1-4-18,-7-6-27,-5-3-17,-6-1-20,-4 2-16,-2 4-2,-4 4 1,0 3-3,-1 3-2,0 7 6,-4-1 15,5 2 14,1 1 3,1 2 1,1-1 2,1 1-2,-4-2-2,-2 2 1,1 0 0,0 0 0,3 0-19,3 0-58,-3-1-89,3-4-126,3-4-282,-3 8 0,0-4 0</inkml:trace>
  <inkml:trace contextRef="#ctx0" brushRef="#br0" timeOffset="805383.9072">20295 8806 1926,'0'-2'42,"0"2"17,0 2 35,0 6 35,0 9 13,0 9 2,0 15 3,2 8-1,-2 7 0,0 1-45,0-3 1,0-5-17,0-9-39,0-8-63,0-12-41,0-9-136,1-13-414,-1-1 0,0-9 0</inkml:trace>
  <inkml:trace contextRef="#ctx0" brushRef="#br0" timeOffset="805899.5856">20195 9063 1117,'-4'-3'105,"3"-1"1,-1 4-10,-1-3 23,8-2 14,8 5 8,7-2 5,12 2 9,14-3 7,8-1-96,2 1-7,-6-2-1,-9 2 11,-14 0-22,-16 3 1,-6-1 8,-5 1-3,-5 0-7,0 0-4,-4 0 10,-4 0 6,-5 3 8,2 4 0,-2 2 0,9 4-14,1 5-14,7-1-2,1-1-2,4-2 2,2-1-8,6-4-6,6-7-4,5-2 0,1-2-1,0-6 0,-3-3-7,-6-4-11,-1-6-10,-11-2-15,-2 3-11,1 2-20,-4 7-2,2 5 1,0 9 2,2 8 3,1 7 4,0 5 10,1 4 9,8 5 4,-3-4-9,5-3 8,2-3-43,7-9-119,-5-12-338,6-1 0,-1-4 0</inkml:trace>
  <inkml:trace contextRef="#ctx0" brushRef="#br0" timeOffset="806198.6847">20871 8705 1811,'0'-2'55,"0"2"50,0 5 33,2 11 27,-2 9 7,1 16 2,4 13 2,0 6 2,2 4 1,-1 2-28,2-6-29,-5-2-50,-2-7-36,1-10-32,-1-4-43,2-14-74,0-8-131,0-16-384,0 1 0,-3-5 0,2-4 0</inkml:trace>
  <inkml:trace contextRef="#ctx0" brushRef="#br0" timeOffset="808179.7704">22629 8920 1530,'0'1'92,"0"-1"18,0 3 18,0-2 28,-3-1 39,0 0 34,0 0 19,3 0 14,0 0 18,0 0-49,0-4-25,0 1-13,6-2-18,6-2-30,7 0-38,6 0-35,7 1-20,8 2-12,2 1-17,2 2-18,4 2-3,-7 4-3,-9 1-1,-12 8 4,-10 3 1,-9 6 4,-9 4 0,-10 1-1,-9-2 1,-5 2 1,-1-1 4,1-4-2,13-5 0,9-5-1,6-7-1,4-1 1,4-5 4,2 0-1,6 0-2,6 0 1,7 0-3,7 1 2,0 6 1,1 5-1,1 0-3,-2 6-2,-3 0-8,-10 4 1,-4 1 2,-10 0-1,-5-2 2,-6 1 4,-9-2 2,-7 0 3,-5 1 4,-9-7 1,-1 1 3,1-10-1,3-1-1,3-5-12,4-7-22,11 1-53,7-3-78,7-2-161,1-9-535,0 10 0,6-1 0,3-5 0</inkml:trace>
  <inkml:trace contextRef="#ctx0" brushRef="#br0" timeOffset="808699.6844">23352 8961 1281,'-5'3'100,"-3"0"33,-1 4 21,-2 4 27,0 3 23,3 9 17,3 4 11,2 4 6,1 3 5,2 3-62,0 3-32,5-8-31,-4 0-15,6-6-20,4-6-21,4-9-10,2-1-9,5-8-4,4-2-2,5-9-1,5-6-2,2-9-3,3-8-2,-4-6-7,-8-2-2,-16 0-4,-8-1 2,-14 4 5,-17 3-4,-5 8 3,-2 4-2,-5 6-1,5 8-4,6 2-8,4 6-22,13-1-19,1 1-48,6 1-79,3-1-140,13 0-417,-10 3 0,3 2 0,6-5 0</inkml:trace>
  <inkml:trace contextRef="#ctx0" brushRef="#br0" timeOffset="809225.1552">23880 8950 1578,'0'2'66,"0"0"14,0 1 14,0 4 15,0-3 4,-2 2 1,2-2 6,-1 2 5,1-4 2,0 2-42,0-1-4,0-3-4,0 0-5,0 0-4,0 2 11,0-2 4,0 1 0,0-1-7,0 0 0,0 0-10,0 0-11,0 0-8,0 0-8,0 0-10,0 0-13,0 0-5,0 0-2,0 0 1,0 0 1,0 0 0,0 0-1,0 0-7,0 0-28,0 0-45,0 0-70,0 0-112,0-3-93,0 3-213,0 0 0,0-3 0,1 1 0</inkml:trace>
  <inkml:trace contextRef="#ctx0" brushRef="#br0" timeOffset="811625.5699">23904 8952 926,'0'0'133,"0"0"26,0 0 38,-3 0 32,-3 0 17,0 0 24,-2 0 9,4 2 9,-7 5 11,4 2-90,-1 5-16,-2 5-11,-1 2-24,3 8-17,2-2-6,2 2-24,7 0-5,1-2-13,4-6-5,6-4-6,1-5-7,1-3-10,2-7-13,0-2-12,1-6-13,4-5 2,5-7-13,0-6-12,2-5-12,-3-6-16,-10 0-16,-8-1-5,-8 3-4,-11 1 0,-5 4-1,-5 7 1,-4 1 10,1 6 14,-1 4 6,8 3 4,5 5 9,2-2-4,5 4 2,4 0-7,0 0-4,0 0-9,0 0-16,0 0 4,0 0 4,7 0 7,6 0 1,3 0 4,2 0 1,6 0 5,-1 0 6,-3 0 6,-1 2 20,-4 4-5,-3 0-2,-3 8-1,1-2-1,-4 7 2,-2 1 3,-3 4 6,2 2 8,0-2 8,2 3 2,3-3 3,0-1 8,4-4 10,0 0 8,6-7 9,6-1 2,5-8-3,4 0-6,9-5-5,0-2-3,-2-2-3,-6-6-3,-7 1-1,-9-6-6,-10-1-9,-7-4-2,-7-5-1,-9-2-4,-5 0 4,-2-2 2,-7 4 1,5 2-7,2 5-9,5 8-4,2 4-2,2 6 1,0-1-5,0 3 1,5 3-5,1 1-3,-2 0-4,6 0 0,0 0 4,2 1-3,-1-3 1,2 0-3,0-1 1,0-1 1,0 0-1,0 2 1,0-2-1,0 0 1,0 0 4,0 1-3,0-1 2,0 0-1,0 4-1,0-4 2,0 0-1,0 3 1,0-3 1,0 0 0,0 0-5,0 0 4,0 0-2,0 0 0,0 0 2,0 0-4,0 0 2,0 1 1,0 1 0,0 1-1,0-2 3,0-1-2,0 2 3,0-2-4,0-2 0,0 2 0,0 2-2,0-2-2,0 1 2,0 1 1,0 0-6,0-1 3,0 2-5,0-2 6,0 1-1,0-2 1,0 0 2,0 0-1,0 0-2,0 0 1,0 0 3,0 0-2,0 0 2,0 0 1,0 0 5,0 0-2,0 0-2,0 0-3,0 0-6,0 0-3,0 0 1,0 1-1,0 1 1,0 0-4,0-2-2,0 0 1,0 0 3,0 0 4,0 0 5,0 0 3,0 0 2,0 0 0,0 0 0,0 0-1,0 0 1,0 0 0,0 0 0,0 0-2,0 0 1,0 0 0,0 0-2,0 0 0,0 0-3,0 0-4,0 0-5,0 0 1,0 0 0,0 0 0,0 0 0,0 0-6,0 3-8,0-3-20,0 0-12,0 0-5,0 0 5,0 2 0,0-2-3,0 1 3,0-1 0,2 0 8,-2 0 8,0 0 21,0 0 14,0 0 7,0 0-2,0 0-8,0 0-1,0 0-9,0 0-3,0 0-2,0 0 0,1 0-1,-1 0-1,0 0-3,0 0-6,0 0 0,0 0-3,0 0-12,0 0-53,0 0-45,0 0-100,5-3-135,-5-2-290,1 2 0,1-1 0,-1-6 0</inkml:trace>
  <inkml:trace contextRef="#ctx0" brushRef="#br0" timeOffset="813898.0546">26004 8826 992,'0'0'168,"3"0"41,-3-2 25,2 1 19,0 1 16,-2 0 11,0-2 2,0 0 3,0 2-1,0 0-110,0 0-56,0 0-36,0 0-7,0 4-9,-2 2-5,0 8 3,-1 4 7,-5 7-2,2 7 4,0-3 0,-1 2-1,4-2-4,-4-5-15,4-4-8,0-6 6,0-5 7,3-5 8,0-4 7,0 2-5,0-4-1,3 2 0,3-4 1,7 1-3,8-3-5,7 0-12,9 0-21,7-2-21,7 2-14,3-2-24,6 1-45,-4-1-59,-8 2-77,-8-1-143,-13 0-124,-8 1-288,-19 2 0,-6 2 0,-9 0 0</inkml:trace>
  <inkml:trace contextRef="#ctx0" brushRef="#br0" timeOffset="814244.8668">26322 8826 1306,'0'-8'190,"3"-1"44,-3-1 25,0 1-3,0 2-2,0 6 5,0 1 15,0 4 16,0 7 29,0 10-113,0 11-44,0 14-39,3 5-21,0 7 10,1 2 5,-4-5 0,0-1-11,0-6-12,-4-6-26,4-8-19,-3-5-15,0-9-9,3-9-31,0-4-110,0-7-153,10-7-644,-8-4 0,3-7 0</inkml:trace>
  <inkml:trace contextRef="#ctx0" brushRef="#br0" timeOffset="816011.6078">26664 8874 1607,'-5'2'148,"-1"4"33,0 5 30,-2 6 19,-2 1 15,6 8 9,2 6 6,2 6 4,3 1 3,6-1-102,3-1-36,6-6-26,3-6-21,2-10-16,-2-6-9,-3-5-8,3-6-4,-3-5-4,2-5-15,1-9-41,0-6-32,1-7-42,-1-7-20,-4 2-4,-7 0-1,-5 3 20,-5 4 18,-5 7 14,-6 4 23,-5 2 46,-8 5 36,-6-1 38,0 3 14,0 3 1,9 3 6,3-1-16,6 4-21,8 1-18,4 0-18,0 2-8,0-3-3,7 3-2,3-2 0,10 0 0,11-2-9,15-2-4,5-2 0,4 1 6,-2-1 9,-8 5-2,-12 2-14,-9-1 2,-13 4-4,-6 1 6,-2 4 1,-3 3 2,1 7 6,-1 4 7,0 6 7,0 0 11,0 6 10,0-1-1,0-1 2,0-2-5,2-2-2,3-5 2,5-5-2,3-3-6,10-9-8,9-2-10,2-6-2,5-4-1,0-5 0,-4-5-1,-11-3-1,-12-4-9,-6-4-5,-6-3-2,-12 2 0,-6-4-3,-3 2 0,-8 3-8,2 7 0,2 2 2,5 5 2,10 4 6,5 3 0,3 1-1,2 2-4,0 1-4,0-4 1,3 3 4,7-4 0,7 4 0,12 1 1,7 0-5,5 1 2,2 0-1,-2 2 4,-6 4 3,-8 1 0,-6 0 2,-9 7-2,-4 2-1,-1 4 2,-1 3 1,-3 1 0,3 5 5,-3 2 1,3-2 5,0 2 2,3 0-3,-1-2 4,4-1 3,0-9 6,0-2 10,3-4 8,4-8-1,1 0 2,4-6-3,3-2 2,-4-5 3,0-7-5,-3 0-3,-2-9-6,-4 0-10,-1-1-10,-4-2 2,-2 2-5,-4 3 6,-2 4 1,-5 1 4,-9 7 7,-11 3 4,-9-1 2,-12 5 4,-3 0 8,-3 0 9,3 0 8,10 4-1,10 0 1,11 0-7,5-1-8,9 1-2,3 1-3,0 0-5,0 0-6,0 0-12,0 0-3,0 0-4,0 0-5,0 0 0,0 0 8,0 0 0,0 0 0,0 0 0,0 0 1,0 0 2,0 0-8,0 0 1,0 0-1,0 0 1,0 0-6,0 0-3,0 0 3,0 0 5,0-1 0,0 1-3,0 0 11,0-2 1,0 2-1,0 0 0,0 0 1,0 0 7,0 0-3,0 0-4,0 0-1,0 0 6,0 0-6,0-1 5,0 1 4,0 0-1,0 0 6,0 0-9,0 0 1,0 0 4,0 0 1,0 0-6,0 0-3,0 0-13,0 0-20,0 0-32,0 0-42,0 0-62,0 0-87,0 0-157,2-3-779,-2 7 0,1-2 0</inkml:trace>
  <inkml:trace contextRef="#ctx0" brushRef="#br0" timeOffset="823952.8243">28979 4087 2082,'0'-8'156,"0"0"42,0-1 26,0-1 22,0 4 15,0 3 4,0 1 9,-3 0 10,-7 1 11,-5 1-100,-6 0-29,-6 0-30,-5 1-16,-4 2-16,0 2-8,-3 3-4,4 3-9,7 4-9,8 6-9,5 6-9,8 7-16,4 10-9,1 4-9,11 0-4,4-1-6,7-2 3,6-8 3,7-6-6,-1-9-26,2-5-64,-2-9-114,5-5-182,-1-15-622,-1-2 0,7-7 0,-1-7 0</inkml:trace>
  <inkml:trace contextRef="#ctx0" brushRef="#br0" timeOffset="824327.5603">29144 4288 2315,'-2'0'131,"1"-3"2,-4 3 15,2 1 19,-2 6 13,0 8 12,3 7 6,2 5 2,0 2 4,7 2-120,1-5-7,0-5 10,2-5-6,5-11-15,1-5-13,1-5-12,4-9-2,-1-6-6,-2-9-11,-6-7-5,-5-3-3,-7 1-12,-4 5-8,-5 5-4,-3 9-4,-3 11 0,0 3-5,-2 3-13,7 2-43,4 2-54,0-2-118,5 0-153,9-4-307,1 4 0,8-2 0,10-3 0</inkml:trace>
  <inkml:trace contextRef="#ctx0" brushRef="#br0" timeOffset="824694.5758">29595 4103 1922,'-9'0'170,"-9"0"13,-1 0 4,-3 0 4,3 6 0,5-1-1,7 6 3,4 3-1,3 1 1,6-1-128,7 1-38,4-2-11,7-2-3,2 2-2,2-4-1,1 1 2,-7-1-2,-5-1 1,-7 0 3,-5 7 2,-4 2 5,-8 1 1,-5 6 0,-8 2 0,-4 1 2,-6-1 0,4-5 0,7-6-2,5-5-46,4-7-90,7-5-146,26-19-460,-22-1 0,4-11 0</inkml:trace>
  <inkml:trace contextRef="#ctx0" brushRef="#br0" timeOffset="824988.5263">29922 3825 2105,'0'-3'117,"0"1"3,1-1 36,1 10 14,2 10 8,2 13 2,-1 19 2,5 15-1,-4 8 2,-6 4-117,0-1 2,3-10-3,-6-12-36,3-12-18,3-14-29,-3-10-111,3-13-217,-3-5-317,0-12 0,2-13 0,-4-10 0</inkml:trace>
  <inkml:trace contextRef="#ctx0" brushRef="#br0" timeOffset="825347.3884">29871 4138 1721,'-4'-4'143,"3"1"30,-1-1 13,1-1 5,1 1 19,4 3 14,7-3 11,12 1 8,10 0 8,15-2-90,3 1-44,5 1-27,-10-1-10,-11 1-6,-11 0-10,-15 2-15,-4-2-11,-2 1-8,0-1-6,-2 2-4,5-1-1,-3-1 4,-5 0 1,4 2 6,0 1-8,-4 0 1,4 0 1,-2 0-3,1-3-3,-1 3-17,2 0-51,-2 0-80,0 0-115,7-4-193,-7 2-295,3 2 0,-6-1 0,-4 4 0</inkml:trace>
  <inkml:trace contextRef="#ctx0" brushRef="#br0" timeOffset="826546.6356">29023 5909 1764,'0'0'145,"-3"0"32,2 0 33,-2 0 27,0 0 25,3 0 29,-2 0 25,2-1 21,2 1 24,-2-1-89,0-1-42,0 0-30,4-4-34,5 0-24,6-3-26,5-2-30,4 1-20,3 1-22,0 2-25,0 4-12,3-2-5,-1 5 1,-4 0-2,1 3 1,-3 4 0,-10 3 0,-4 4-2,-4 6 3,-5 1 4,-8 1 2,-10 2 2,-6 1 1,-6-1 2,-4-2 0,5-5 1,9-3 0,7-7 0,7-2-4,4-2-5,2-2-1,0-1-1,6 0-4,8 2 3,4-2-4,10 0 2,10 3-3,1 0 1,-1 5-3,-4 3 4,-8 2 0,-4 4 0,-11 3 3,-8 1-2,-6 3 5,-6 0-1,-10 3 6,-5-3-2,-10 0 7,-3-1 0,-3-2 0,0-7 2,5-3-1,2-7-4,6-6-36,10-6-58,6-3-96,8-3-111,7-4-175,6-8-476,6 9 0,9-3 0,11 0 0</inkml:trace>
  <inkml:trace contextRef="#ctx0" brushRef="#br0" timeOffset="826959.1936">29795 5864 2260,'-10'0'126,"-4"1"29,-2 5 14,-4 6 7,-1 5 12,6 11 18,3 5 4,7 1 3,2 7 5,6-2-80,3-3-45,2-5-25,5-6-10,7-6 7,3-7 5,-1-8-11,4-6-5,-3-7-1,-1-11-6,0-6-1,-5-8-13,-3-7-11,-8-1-7,-5-3-13,-7 5-24,-9 6-8,0 11-1,-6 6-18,-4 10-35,3 6-25,1-1-42,9 5-107,2-1-126,11-5-341,-1 4 0,6-1 0,12-1 0</inkml:trace>
  <inkml:trace contextRef="#ctx0" brushRef="#br0" timeOffset="828181.7444">30256 5830 1703,'-5'6'149,"-4"6"23,-3 6 17,-3 9 8,3 6 12,1 2 8,4 4 10,6-3 6,5-2 3,8-5-76,2-6-53,2-5-2,2-5-3,2-9-2,5-4-12,1-7-6,2-7-14,1-6-20,-5-6-10,-9-6-14,-9-2-14,-9-3-21,-12 4-14,-6 2 2,-9 6-1,-5 6-5,4 4 6,5 5 18,5 1 9,12 4 4,6 2-8,3-4-14,9-1 3,6-1-6,8-8-3,14-2 4,7 0-2,1 2-5,5 2-4,-4 8 4,-3 3 8,-3 6 12,-2 7-2,-5 3-1,-9 5 5,-7 4 2,-10 5 3,-4 2 8,-4 1 12,-2 3 4,-3-1 5,0 1 10,-1-4-1,3-1 2,4-4 3,4-5 1,7-3 1,1-5-6,12-4-8,6-5-4,8-5-2,4-7-8,-3-3-1,-4-3 0,-6-2-3,-13-6-8,-9-1-5,-7-4-4,-9-6-8,-10-2-6,-5-2 1,-2-3 2,-2 8-2,8 7 1,7 7 1,5 6 6,5 6 1,2 4 3,1-2-1,6 1 3,10 2 0,8-6-4,14 3 3,10 4-2,6 1-4,2 4-3,-5 3-2,-7 5 3,-10 1 2,-10 7 2,-11 4 5,-8 0 6,-2 5 11,-6-1 6,2 3 6,-2 2 6,2-2 6,1-2 4,0 1 14,8-8 18,4-5 12,14-3 4,7-12-10,5 5-5,8-13-4,-5-1-3,-3-8-4,-10-6-4,-7-4-7,-13-8-24,-5-4-16,-9-2-5,-6 3 0,-8 1 2,-7 6 0,-12 7 1,-6 7 2,-2 10 0,1 0-4,5 7 4,9 0-1,11 0-5,12 0-3,3 0-5,5 0-6,1 0-12,1 0-18,-1 0-10,0 3-43,0-2-69,0 6-102,3-3-199,-3-2-503,2 4 0,-5 2 0,-5 1 0</inkml:trace>
  <inkml:trace contextRef="#ctx0" brushRef="#br0" timeOffset="829549.3854">29290 7281 2672,'0'-6'144,"0"-2"33,0 1 8,1-3 1,-1 7-6,0 2 2,2 0 5,-1 5 14,2 10 13,0 8-100,-1 8-18,-1 12-20,-5 3 8,-5-1 6,-5-1 16,-3-4 4,1-7-2,2-9-12,7-7-8,4-4-10,12-10-9,9-2-12,18-6-15,15-4-8,14-1-11,9-3-9,-2-1-24,-6 4-41,-10 4-66,-13 3-95,-14 4-114,-12 0-156,-10 0-401,-4 1 0,0-1 0</inkml:trace>
  <inkml:trace contextRef="#ctx0" brushRef="#br0" timeOffset="829827.3284">29732 7356 1718,'3'-4'201,"-3"-3"4,0 2 1,-3 3 19,0 0 22,-1 11 15,2 7 8,1 11 10,1 12 6,0 11-160,1 5-37,-1 3-4,0 1 0,0-6-18,0-9-20,0-8-19,0-8-46,0-9-105,3-7-159,3-17-518,8 1 0,11-9 0,11-13 0</inkml:trace>
  <inkml:trace contextRef="#ctx0" brushRef="#br0" timeOffset="831144.8239">30132 7402 2186,'-7'0'125,"1"1"33,-3 6 21,-5 7 11,5 7 8,0 9 6,5 7 6,0 7 0,6-4-2,7-3-81,2-5-38,2-5-28,4-9-14,7-7-12,-2-7-5,7-1-3,0-11-7,-1-6-2,1-10-4,-8-4-7,-5-6-3,-10-7-4,-2 0-5,-11 0 4,-5 4 3,-3 5-3,-4 3 5,1 8 1,1 3 6,5 3 5,3 5 2,3 3 2,3 3-2,2 1-3,1-2-8,0 2-4,0 0-5,4-4 2,8 3 1,14 1-1,11-3 0,13 5-2,16-1-1,2 4 2,-6 1 1,-4 4 2,-15 5-2,-12 5 6,-14 5 8,-11 2 9,-11 8 8,-7-1 3,-6 6 4,0-3 1,1-1 12,4 0 10,8-5 8,7-6 3,10-3-4,5-8-4,8-4-8,8-6 0,8-1-1,2-1-2,-2-7-9,-2-5-8,-3-6-8,-9-5-9,-10-2-10,-11-5-6,-3-1-4,-10-1-1,-12 0-7,-8-2-3,-9 2-3,-9 4-4,-3 5 5,1 2 0,5 5 2,8 5 7,14 0 0,8 7 0,7-2-1,7 1 3,8 2 0,9-4 0,12-1-3,13 0-1,10-1 4,10 2-8,-2 2-1,-6 3 3,-6 2 5,-10 2-2,-9 3 3,-9 1 1,-6 4 0,-3 5 7,-6 3-7,3 1 7,0 4 2,0 2 1,2 0 1,-4 1 7,4 1 0,-2 1 4,-1-3 4,2 3-2,1-3 6,-2 0 2,4-1-4,1-3 0,1 1 2,1-4-4,3-3 2,-5-4-2,0-5 4,3-1-1,1-9-5,5-5-3,5-7 4,-1-5-5,-8-8 2,-2-5-8,-10-4-4,-5 3-1,-3 0-9,-3 7-1,-5 2 0,-10 5 1,-9 4-3,-12 0 1,-8-2-2,-2 5-2,-4-3 3,12 4-7,5 3-2,14 4-24,11 0-50,4 7-9,7 0-43,0 3-62,0 2-169,18-2-572,-15 3 0,6 1 0,4-6 0</inkml:trace>
  <inkml:trace contextRef="#ctx0" brushRef="#br0" timeOffset="832370.2298">31791 7292 1073,'-5'0'95,"1"3"33,-2-2 17,-2 2 20,2 1 9,2 3 7,-1-4 14,-1 4 17,1-2 10,2 2-52,-4 0-15,4-1-23,3 3-3,-3 1 5,0 0 5,3 1 12,-3 4 0,3 2-4,-2 1-5,2 0-12,-1 2-8,1-3-10,0 0-11,0-2-20,1-2-11,4-2-13,1-1-13,9-3-10,6-2-2,3-2 0,6-2-3,4-3 2,-1-3-2,-5-6 3,-1-3 4,-10-4-4,-11-4 2,-3-4-3,-5-3-1,-5-3-2,-4 1 7,4 3 8,-4 5 7,-1 5-5,6 8-6,-6 6 0,-1 1-1,-1 2 0,-4 2 1,4-1 2,0 0-3,3-1-6,0 1 0,-2 0 6,2 0 4,0 0 4,0 0 3,5 0 5,2 0-2,3 0 11,-1 0 3,4 0-7,-2 0-8,0 0-3,0 0-5,0 0-6,0 0-5,0 0-6,0 0 0,0 0-13,0 0-8,0 0 0,0 0-12,0 0-31,0 0-39,0 0-64,0 0-107,0 0-120,5 0-246,-9 4-373,-5-4 0,-12 4 0,-9-4 0</inkml:trace>
  <inkml:trace contextRef="#ctx0" brushRef="#br0" timeOffset="873816.7819">2895 11471 620,'-2'3'119,"1"-1"16,1 2 23,-3 1 33,6 0 19,-6-3 14,3 0 14,3 1 21,-6-3 12,3 0-90,0 0-18,0 0-16,0 0-1,3 0-18,12 0-4,10 4-3,16-2-4,16 0-13,14 1 4,10-2 10,8-2 3,10 1 2,2 0-19,7-3-10,4 0-10,-8-2-10,-11 2-6,-9-1-3,-17-1-16,-16-2-14,-15 3-8,-11 1-3,-5 0-2,-2-2-3,-4 2-4,-3 1-9,2-2-14,-3 1-24,-4 0-28,-3 1-22,-3 1-14,2 1-24,-2 0-31,0 0-41,0 0-83,6-3-130,-5-5-273,1 5 0,-1-3 0,2-7 0</inkml:trace>
  <inkml:trace contextRef="#ctx0" brushRef="#br0" timeOffset="948121.4767">5834 11506 325,'0'-1'79,"0"1"41,0 0 21,0-2 18,3 4 18,-3-4 22,0 2 9,0 0 10,0 0 8,0 0-35,-3 0-9,-2 0-25,-4 0-1,-4 0 2,-4 0-4,-4 0-7,-4 0 1,-6 0-4,0 0-6,-1 0-10,-1 0-20,-2 0-17,-2 0-18,3 0-20,-4 3-15,-2 1-12,4 3-10,0 2-7,3-1 0,3 1-4,3-3 0,-2-1 1,4-4 0,1 4 1,0-5 1,2 0-1,3 2-1,0-2 0,2 0-3,-4 1 2,3 1 1,-3-1-2,-2 0 0,1 1-2,2 1 1,-1 1 1,5-3 5,-1 1 5,3-2 7,2 0 0,0 0-2,0 0 2,0 0 0,-4 0-2,-1 0-2,-4 0 0,-3 0-3,-2 0-6,-4 0-4,0 0-2,2 0-2,-1 0-1,2 0 3,4 0 1,4 0 4,5 0-3,4 0-2,1 0 3,-2-2-3,-5 1 1,-1 0 2,-6-2-4,-2 0 3,-2 3-3,0-2 0,-3 2-2,5 0 3,0 0 0,5-1 2,1 0-2,2-1 1,1-1 3,4-2-3,-3 1 1,4-1 0,0-1 1,-2 0-1,2 2-1,-3 0-1,0 1 1,2 2-2,-2-1-1,4 1-1,-1-1 1,2 2-2,3 0-1,3-3-1,0 3 1,0 0 0,3 0-1,0 0 4,0 0 0,0 0 0,0 0 0,-3 0 2,-1 0 1,-1 0 0,1 0 1,1 0-3,-1 0 2,3 0-3,1 0 2,0 0-3,-2 0 0,1 0-1,1 0 1,0 0-2,0 0 0,0 0 3,0 0-3,0 0 3,0 0-4,0 0 2,0 0-2,0 0-2,0 0-2,0 0 0,0 0-2,0 0 1,0 0 1,0 0-1,0 0 1,-2 0 3,2 0-1,0 0 5,0 0 1,0 0 0,0 0 1,0 0-1,0 0-1,0 0-2,0 0-1,0 0-2,0 0 2,-1 0-2,1 0-2,0 0-6,0 0-7,0 0-4,0 0 1,0 0 2,0 0 2,0 0 0,0 0 0,0 0 0,0 0 1,0 0 6,0 0 8,0 0 4,0 0 0,0 0-1,0 0 1,0 0 0,0 0 0,0 0 0,0 0 2,0 0 0,0 0 0,0 0 0,0 0 2,0 0-2,0 0 1,0 0-1,0 0 0,0 0 2,0 0-3,0 0 0,0 0 0,0 0-1,0 0-1,0 0 1,0 0 0,0 0-1,0 0-1,0 0-4,0 0 1,0 0 0,0 0-1,0 0 2,0 0-1,0 0 0,0 0 1,0 0 0,0 0 4,0 0 1,0 0 1,0 0 1,0 0 0,0 0-1,0 0 1,0 0-1,0 0-1,0 0 2,0 0-4,0 0 2,0 0 0,0 0 0,0 0 0,0 0 0,0 0 0,0 0 0,0 0 2,0 0-2,0 0 2,0 0-2,0 0 0,0 0 0,0 0 0,0 0 0,0 0 0,0 0 0,0 0 0,0 0 0,0 0 1,0 0 0,0 0 2,0 0 0,0 0 0,0 0 1,0 0-2,0 0 0,0 0 0,0 0-2,0 0-3,0 0-3,0 0-8,0 0-16,0 0-43,0 0-70,1-4-111,12-5-436,-6 5 0,5-2 0,5-5 0</inkml:trace>
  <inkml:trace contextRef="#ctx0" brushRef="#br0" timeOffset="1.06729E6">8722 2019 400,'0'16'110,"0"11"10,-3 10 16,3 12 6,0 8 5,0 3 0,0 2 13,0-3 8,0-5 17,0-7-68,0-10-12,0-8 16,0-11 21,0-6-1,0-7-2,0-5-2,-3-9-8,0-6-11,3-10-17,-2-4-16,2-6-11,0-2-26,2-1-37,-2-2-6,0 5-2,3-7 0,0 3-1,4 3 1,5-2-2,5 6 1,5 1 0,7 4-1,4-1 2,5 0-1,4 4 1,-3-2 0,-4 6-2,-10 5-2,-6 4 3,-12 10 5,-4 1 5,-5 10 4,-4 9 2,-4 6 0,-4 8 0,-8 8 2,-2 0 5,-8 2 1,-1-3 2,-3-4-6,-2-7-2,5-5 4,9-9 32,6-6 1,12-6-3,4-3-3,4-1-6,1-3-2,4-1-2,4 3 3,10-2-7,9 2-9,1 2-35,5-1-2,-1 1 3,-5 3 1,-4 6 6,-2 8 1,-6 12 2,0 13-1,-4 11 1,-3 5 1,-4-1 1,-4-4 0,0-11 2,-3-10-1,0-9 1,0-11-12,0-9-73,0-3-150,22-21-502,-17-4 0,-2-7 0,7-7 0</inkml:trace>
  <inkml:trace contextRef="#ctx0" brushRef="#br0" timeOffset="1.06771E6">9283 2372 1546,'0'0'8,"0"0"9,0 0 8,0 0 23,3 0 32,0 0 15,6 0 6,10-3 5,7-3 4,6-3-5,1-8 1,-6-3-6,-5-2-2,-11 3-9,-8-1-24,-6 3-11,-10 3-4,-4-1-3,-6 4-5,-2 5-2,-5 3 0,0 9-1,5 6-4,1 8-8,3 8 0,8 6 1,4 5-1,6 0-2,1-1 3,4-6-2,5-3 0,4-7 2,7-8-7,8-7-37,12-2-118,20-10-196,-6-2-235,3-12 0,3-4 0,-5-6 0</inkml:trace>
  <inkml:trace contextRef="#ctx0" brushRef="#br0" timeOffset="1.06851E6">9844 1910 1218,'-6'-4'96,"-6"1"13,-9 1 9,-8 2 9,-1 2 12,-7 10 15,2 8 17,2 4 12,9 12 16,8 5-78,6 12-6,7 2-11,5 2-5,1-4-10,3-2-5,2-10-10,-1-7-12,-1-5-5,-2-5-11,0-6-2,-4-5-7,0-2 3,0-5 2,0-3 7,0 0-10,-2-6-12,0-3-2,1-8-5,-1-3-3,1-3-1,2-1 1,-1-1-4,0 3-6,3 0-5,2-2 2,3-2 5,5 0-6,2 0-3,2 4-8,-4 1-1,1 7-1,1 6 1,-2 4 1,2 0 0,6 3 0,-1 1 1,-3-3 4,-4 0 3,-4 2 6,-4 0 3,-5-4-1,0 4 0,0 1-1,0-3 0,0 0-4,0 2-8,0-2-3,0 0 1,0 4 1,1 4-4,4 0 4,-2 5-2,2 5 0,-2-1-3,1 5 5,-4 0 7,3 2 5,-3-2-1,0 0 0,0-5 7,0-3 5,0-8 3,0-6 1,1-6 3,1-9-3,2-10 0,1-7-11,7-10-18,3 1-39,10 1-138,12 0-535,14 11 0,9 5 0,8-4 0</inkml:trace>
  <inkml:trace contextRef="#ctx0" brushRef="#br0" timeOffset="1.07082E6">10619 2219 934,'-6'0'94,"3"3"10,-4 0 17,1-1 22,6 2 21,3-2 12,-3-1 22,3 0 21,4 3 14,7-4-48,11 3-35,11-3-11,15 0-14,11-3-22,4-2-33,-2 1-43,-6-1-76,-15-1-97,-16-5-120,-14-13-278,-9 21 0,-8-4 0,-9 4 0</inkml:trace>
  <inkml:trace contextRef="#ctx0" brushRef="#br0" timeOffset="1.07111E6">10610 2426 1506,'3'1'30,"-3"1"22,1 2 31,7 1 22,6-2 12,10-3 10,9 0 7,9-3 3,5-3 0,-1 0-1,-2-4-27,-6 0-24,-7 4-48,-8 0-66,-2-1-91,-4 0-128,-7 2-231,-3 0 0,-4 3 0,1 0 0</inkml:trace>
  <inkml:trace contextRef="#ctx0" brushRef="#br0" timeOffset="1.07516E6">11531 1896 1157,'0'-5'89,"0"-1"57,-2 0 47,2-2 38,0 4 17,0 4 0,0-4-2,0 4 2,0 0 5,0 4-47,0 1-19,0 11-52,0 6-40,0 7-36,0 8-16,0 1 2,0 1 4,0 0 0,0-7 3,0-3-2,0-8 18,0-5 27,0-10 1,0-6-6,0-6 2,0-11 0,0-12 1,0-14-7,0-9-11,2-4-9,4 2-30,0 11-36,4 14-9,6 12 4,0 9-3,4 6-1,2 10-5,4-1 4,-2 5 0,-6 1 0,-1 2 1,-5-1 0,-5 0 0,-2-5-4,-2 3 0,-3-4 3,0-1 8,0-3 3,0-3 0,0-5-1,0-5-2,3-7 0,6-2 3,9-3 3,2 2-3,4 6-5,4 6-6,-5 5-5,-4 0-4,-4 4 1,-3 6 0,-1 5 1,-5 7 2,-3 9 0,-2 7 1,-1 9 1,0 2-6,-1-1-30,2-4-31,-1-6-49,2-11-66,7-11-137,1-20-432,3-1 0,1-12 0</inkml:trace>
  <inkml:trace contextRef="#ctx0" brushRef="#br0" timeOffset="1.07554E6">12022 1952 1903,'0'0'131,"0"0"13,0 0 12,6 0 6,7 0 2,10-3-6,6-2-20,9-4-19,-5-1-33,-4-5-155,-11 0-36,-4 3-20,-10 1-10,-2 2 4,-10 1 27,-5 6 34,-1-1 39,-5 1 31,-7 4 38,6 1 51,1 8 25,3 8 11,6 4-2,6 6-9,1 4-30,6-1-27,8-3-18,6-3-34,9-4-42,9-10-102,5-6-170,8 1-229,1-15 0,8-9 0,-1-4 0</inkml:trace>
  <inkml:trace contextRef="#ctx0" brushRef="#br0" timeOffset="1.07593E6">12515 1850 2368,'-18'-2'97,"-4"1"8,-5 1 8,-7 3 3,10 7 3,8 6 5,1 6 3,6 5 5,9-3 3,0 1-84,3-1-11,4-5-6,4-6 0,1-4 3,2-4 1,3-6-2,4-7-4,1-6-4,-3-5-8,-5-3-6,-4-7-4,-5 3-4,-4 6-18,-2 4-17,1 8-2,0 4-1,1 8-1,-1 6 0,0 4 7,3 6 5,3 1 1,5 4-10,-2-6-29,9 1-11,3-8-98,11-5-92,20-9-338,-2-3 0,1-8 0,2-6 0</inkml:trace>
  <inkml:trace contextRef="#ctx0" brushRef="#br0" timeOffset="1.0762E6">12896 1561 1422,'0'-2'56,"0"2"31,1 2 33,-1 9 17,5 15 17,0 13 4,1 14 1,1 10 0,-4 4 2,-2-1-54,-1-1-2,0-9-32,0-7-32,0-11-19,0-11-20,2-7-85,6-17-202,-8-6-234,-2-11 0,-4-11 0</inkml:trace>
  <inkml:trace contextRef="#ctx0" brushRef="#br0" timeOffset="1.0764E6">12812 1889 2478,'-3'0'96,"3"0"22,0 0 15,3 0 19,3-1 10,13-1 4,14 0 1,24-5 1,19-3-17,10-5-116,1-3-136,2-2-239,-40 8-337,-20 4 0,-20 3 0</inkml:trace>
  <inkml:trace contextRef="#ctx0" brushRef="#br0" timeOffset="1.07747E6">8312 3112 1009,'3'0'85,"-3"0"24,2 0 48,-1 2 33,-1 4 31,0 9 15,0 7 7,2 9 4,-2 7 2,-2 2-57,1 3-25,-1-4-23,-1-3-42,2-10-10,1-6-3,0-12-2,0-4-3,1-9 2,4-12 0,1-7-1,0-12-1,6-8 0,0-3-9,0 2-22,-5 10-33,-1 9-20,2 12-4,-3 10-4,8 6-1,2 10 2,8 9-1,4 5 1,3 3 6,1 5-1,0-7 9,-4-2 13,-3-5 18,-6-11 13,0-3-1,-6-4 3,1-8 0,-2-7 1,0-10-3,-6-9-1,-2-13-9,-6 1-4,-4 0-12,-1 10-9,2 6-8,-3 10-28,4 10-50,2 5-44,-1 2-48,4 1-101,5 1-110,-2-8-383,7 10 0,7-3 0,12 0 0</inkml:trace>
  <inkml:trace contextRef="#ctx0" brushRef="#br0" timeOffset="1.0782E6">8888 3163 1648,'0'15'126,"0"7"13,-1 5 7,1 9 7,0-7 3,1-4 7,3-3 26,2-8 27,4-5 13,7-7-98,-4-4-19,5-10-13,-1-4-10,-4-5-10,-6-7-19,-1-2-17,-6-1-25,-6 5-27,-4 1-14,-4 6-4,-5 7-4,0 8 0,4 1 0,3 3 3,6 3 12,3-2 12,3-1 5,6 0 3,1 3 3,11-3 7,8-4 2,7 4 0,3-3 0,-3 3 2,-6-1 2,-4 2-5,-4 6-14,-5 3-7,-3 4-5,-3 7-4,-3 1-3,-5 0 0,1 3 1,-1-3 5,0-4 10,0-2 22,0-7 47,0-6 21,0-1 6,0-7 3,-1-9 0,-1-6-3,1-8-1,4-10-4,8 2-7,8 2-21,8 8-36,5 7-25,-1 9-12,-4 5-7,-7 8-3,0 3-1,-8 6-7,1 1-3,-2 0 2,-4 6-1,1-1-6,-2 2 6,-2-1 8,-1 2 3,0-1-2,-3-2-21,0-4-54,2-3-129,-2-5-537,0-1 0,0-5 0,1-2 0</inkml:trace>
  <inkml:trace contextRef="#ctx0" brushRef="#br0" timeOffset="1.07934E6">8792 3589 1294,'0'0'46,"2"7"17,2 3 14,1 9 23,6 4 21,2 9 17,-4 4 11,-6 1 11,2-5 13,-5-3-7,0-1-22,0-10-9,0-4 3,0-6 5,0-5-20,0-3-17,-2-10-8,1-8-14,-1-12-13,0-9-4,2-10 0,7-1-3,6 2-15,5 5-27,5 5-2,7 12-3,-5 6-8,-1 12 3,-5 7-4,-3 7-7,-8 9-9,-4 5-1,-4 5 0,-6 5 0,-9 2 3,-5-1 0,-2-2 10,-2-4 4,3-8 12,6-7 6,6-8 10,9-3 0,-4-6 0,4-5 4,7 2-1,-1-4-4,7 0-3,4 9-2,4 0-9,1 6-8,3 8-6,-3 5-16,-1 4-14,-6 7-15,-1 3-15,-5 0-28,-2-3-74,2-7-127,11-10-430,-11-1 0,-2-7 0</inkml:trace>
  <inkml:trace contextRef="#ctx0" brushRef="#br0" timeOffset="1.07966E6">9172 3703 1937,'0'0'9,"0"0"7,0 0 41,0 0 21,0-7 2,6 0 2,4-4-5,1-7 1,5-4-16,-4 0-14,-3 3-9,-6 2-5,-6 3-38,-6 2-15,-3 8 5,-4 0 17,-2 6 22,2 7 12,4 11 20,4 6 7,4 6 9,3 7 0,6-3-17,6-1-42,8-9-96,18-9-494,1-3 0,4-11 0</inkml:trace>
  <inkml:trace contextRef="#ctx0" brushRef="#br0" timeOffset="1.08012E6">10871 3284 1590,'0'0'78,"0"0"6,0 1 6,0 1 4,0 0 16,4 1 20,8-1 12,6-1 1,15 2 2,14-3-55,4 1-40,3-1-57,2-1-82,-10-5-128,-13 3-269,-14 2 0,-9-2 0,-11 2 0</inkml:trace>
  <inkml:trace contextRef="#ctx0" brushRef="#br0" timeOffset="1.08033E6">10910 3431 1259,'-5'11'75,"2"1"13,0-1 21,6 0 12,13-4 4,16-7 4,12 0-5,18-4-28,11-4-45,9-4-176,-7-10-285,-11 10 0,-14 3 0,-15 1 0</inkml:trace>
  <inkml:trace contextRef="#ctx0" brushRef="#br0" timeOffset="1.08422E6">12156 3134 1418,'0'0'142,"0"1"3,-2-1 3,-5 0 2,-7 0 7,-6 7 7,-8-3 6,-7 5 4,-3 0 0,2 2-118,8 2-22,4 1-5,10-3 4,11 5 11,3-3 4,3 3 0,8-4 2,-2 2 2,3-2 4,6-2 2,3-3 4,-1-1 1,4-2-3,0 0-11,-2 2-13,0 2-5,-6 1-2,-7 5-5,-3 6 0,-2 1 0,-8-1-2,-5 4 3,-6-2-1,-5-2 1,-7-3 2,-1-3-2,-2-6-5,1-4-6,4-4-14,5-5-15,3-4-25,8 0-55,5-2-69,4-4-86,9 1-115,1 5-236,10-6 0,4-1 0</inkml:trace>
  <inkml:trace contextRef="#ctx0" brushRef="#br0" timeOffset="1.08463E6">12261 3250 962,'1'8'163,"2"0"32,1 4 25,2 6 13,-3 3 9,4 0 11,0-1 8,3-1 5,1-2 10,3-5-118,2-2-33,1-10-18,6 3-18,4-9-6,-2-8-8,5-6-9,-5-4-6,-4-5-1,-14-1-6,-2 3-2,-13 0-6,-5 4-13,-4 4-17,2 7-12,2 4-23,4 5-22,4 1-30,3 2-80,4 0-143,3-4-407,4 4 0,10-2 0,11-1 0</inkml:trace>
  <inkml:trace contextRef="#ctx0" brushRef="#br0" timeOffset="1.08515E6">12775 3145 1895,'0'1'81,"-3"0"8,-1 4 18,-8 0 11,0 2 10,-3 4 12,0 3 13,6 3 8,1 3 6,4 3-62,4 1-13,1 1-11,-1-2-16,7-6-3,0-5 2,2-4-11,5-6-10,0-6-9,5-4-5,-1-7-4,-1-2-5,-1-5 0,-7 1-2,-5 7-13,-2 3-12,-2 5-2,-2 5 2,2 6 7,2 7 7,-2 3 4,4 10 3,4 4 3,1 3 4,6 1 11,-5 0 16,1 1 16,-8-2 14,-6 0 0,-15-1 0,-11-2-1,-12 2 2,-6-4-1,-4-6-7,4-2-14,7-8-38,13-10-67,14-5-49,10-11-67,18-11-127,16-8-170,10-7-239,9 5 0,11-8 0</inkml:trace>
  <inkml:trace contextRef="#ctx0" brushRef="#br0" timeOffset="1.08555E6">13134 3244 2236,'-11'0'74,"-5"0"6,-8 2 9,-3 5 18,1 4 13,6 3 14,7 6 8,4 1 7,6-1 1,6-1-54,3-3-6,1 0 11,8-7 10,4-4-2,5-5-8,6-8-12,-2-3-5,-2-4-8,-5-5 2,-8 1-9,-6 1-14,-6 4-34,-1 4-29,-1 5-15,1 5-6,1 0-2,-1 5-1,0 4 2,2 2-4,3 4 2,3 0 4,4-1 3,7 0-18,9-5-63,6-5-131,37-13-503,-31 2 0,9-7 0,-7-5 0</inkml:trace>
  <inkml:trace contextRef="#ctx0" brushRef="#br0" timeOffset="1.08596E6">13511 3209 2262,'0'0'28,"0"0"14,0 4 17,0 3 11,0 5 9,0 4 5,4 2 8,-1 3 5,-3-1 11,0-1 13,3-4 24,-6-6 18,3-1 8,-3-7 5,-4-2-3,0-9 6,-5-7 6,0-12 8,4-7 13,-1-3 0,5 3-23,1 8-34,3 9-28,0 10-14,3 5-2,10 1-10,9 3-10,12-1-13,7-6-26,5-3-35,2-4-30,-8-1-30,-9 1-57,-13 3-84,-9 5-126,8-1-259,-14 4-336,-6 0 0,0-3 0,0 3 0</inkml:trace>
  <inkml:trace contextRef="#ctx0" brushRef="#br0" timeOffset="1.09446E6">18605 1202 2143,'0'0'17,"0"0"9,0 0 20,0 0 16,0 0 13,0 0 9,0 0 12,0 0 11,0 0 10,-3 2 2,0 0 5,-7 5 10,1 1-15,-3 6-1,-9 3 3,-6 7 5,-10 7 6,-11 8 0,-6 4 3,-9 6-7,-2-2-11,5 0-19,10-4-4,8-8-13,17-4-17,13-11-15,7-8-19,3-2-8,4-5-12,-2-3 0,0 1-1,2-1 0,7-1-2,6 1 3,4-1 1,12 1-1,7-2 1,5 1 1,3-1 0,4 0-4,4 0-1,3 0-2,-7 0-1,-3 0-9,-7 0-9,-10 0-21,-7 0-33,-5 0-25,-8 0-28,-3 3-44,-3-1-47,0 3-74,-2-3-92,-2 3-96,0 2-126,-2 1 0,-6 0 0</inkml:trace>
  <inkml:trace contextRef="#ctx0" brushRef="#br0" timeOffset="1.09547E6">18098 1971 1476,'-9'7'144,"-2"0"34,3 1 29,-5 1 24,10-5 22,3-4 7,0 1 4,0-1 6,7 0 10,6-1-83,14 1-45,21-4-29,16-3-32,14-1-20,5-3-23,-1-2-7,-8 5-3,-8-1-7,-14 2-11,-12 3-11,-12 0-4,-11 4-2,-8-3-1,-1 2 0,-8 1 0,0 0 2,0 0 0,0 0 2,0-2 2,0 2-7,0 0-1,0 0 0,0 0-5,0 0-1,0 0 1,0 0 2,0 0 2,0 0-2,0 0 3,0 0 4,0 0 2,0 0 2,0 0 8,0 0-2,0 0 2,0 0-6,0 0-4,0 0-2,0 0-6,0 0 1,0 0 1,0 0-1,0 0-3,0 0 0,0 0-1,0 0 1,0 0 1,0 0 1,0 0 2,0 0 2,0 0-2,0 0 0,0 0 0,0 0-2,0 0 2,0 0 2,0 0-1,0 0 1,0 0-1,0 0-3,0 0 1,0 0 0,0 0 0,0 0 4,0 0-2,0 0 3,0 0 3,0 0-1,0 0-2,0 0 0,0 0-4,0 0 2,0 0-4,0 0-2,0 0-1,0 0-2,0 0 0,0 0 0,0 0 1,0 0 0,0 0 4,0 0-5,0 0 1,0 0-2,0 0-4,0 0-10,0 0-14,0 0-10,0 0-9,0 0-21,0 0-40,0 0-70,3 2-103,0-2-59,0-2-299,1 4 0,1-2 0</inkml:trace>
  <inkml:trace contextRef="#ctx0" brushRef="#br0" timeOffset="1.10162E6">18908 608 633,'0'0'59,"0"0"18,0 0 19,0 0 22,0 0 22,-2 0 20,1 0 11,1 0 9,0 0 3,0 0-34,0 0-18,0 0-11,0 0-6,0 0-2,0 0-5,0 0-3,0 0-3,0 0 2,0 0-1,0 0 0,0 0-5,0 0-8,0 0-13,0 0-19,0 0-15,0 0-11,1 0-6,1-2-9,5-1-3,3 1-1,1-5 2,3 3 2,-1-1 0,-4 1-1,1 0-3,-2 4-4,5-1-4,-1 1-1,4 0-1,2 0 0,3 1-1,2 4-2,2 3 2,-1 3-2,-1-1 1,-3 5-5,-2-1 0,-8-1 2,-4 3 3,-3 1 2,-1 0 6,-10 3 6,-2-3 2,-10 3 6,-1 1 3,-9-2 7,6-2 2,1 0-1,5-5-2,9-5 0,3 0-2,5-5-2,1-2 2,0 0-6,0 3 2,4-3 3,5 0 1,9 0 1,8 1 0,5-1-2,-1 2-6,1 3-4,-10 3-8,-5 3 4,-7 3-3,-2-1-7,-6 1 1,-1 1-2,-4 2 4,-6-1 0,-8 2 8,-6 2 2,-12-4 3,-1 3-2,-1-4 1,2-3 3,4-3-4,6-8-3,7 0-21,8-3-25,5 0-51,2-3-63,4-4-91,7-3-110,12-6-358,2 5 0,7-3 0,11-3 0</inkml:trace>
  <inkml:trace contextRef="#ctx0" brushRef="#br0" timeOffset="1.10394E6">19416 732 1012,'0'-1'78,"0"1"22,0-3 18,0 3 15,0-1 3,0 1 9,0 0 10,-1 4 14,-3 0 14,-4 7-45,-3 4-3,2 8-9,-3 0-10,6 5-9,5 3-1,1-2-3,1-1-4,7-3-5,2-3-4,2-7-5,9-4-15,-2-4-10,1-5-6,6-2-4,-5-6-2,0-5-3,0-3-7,-5-5-7,-8-6-13,-5 1-6,-1-5-4,-7-2-4,0 1-4,-3 4-2,-3 7-1,0 3-4,-2 5 2,1 6-2,0-3 4,3 4 2,0 2-1,-1-3 3,4 0 4,-2 0 4,3 0-1,1-1 5,1 2 2,2-2 1,1 1-3,0 2-6,0-1 0,5-2-1,4 1-2,7-1-2,6-1-1,5 2-2,-1-1-5,-2 4-2,-4 2 1,-3 0 5,-3 3-1,3 3 2,-5 2-4,3 6-2,-5 4-1,2 3 0,-6 4 6,-3-1 1,-1 5 2,-2-1 5,0 2-2,1-1 1,5-3 8,4-3 1,0-4 6,5-6 1,3-2-2,0-5 2,5-5 2,4-1-4,1-4 5,2-9-2,-3-3-4,-6-4 1,-8-5-2,-9-1-12,-7 0 0,-6-2-2,-7 0-4,-6 0-6,-8 3-4,-4 0-2,2 9 2,2 0-3,7 5 3,7 4 9,5 3 3,7 0-1,0 1-5,4 1 5,4-2 1,-4 1-4,6-4-1,9-3-1,4 1-2,9 1-3,2-1-4,-2 4 1,-2 3 3,-6-1-4,-7 1-6,-4 4 3,-1 3-2,-7 4 0,4 0 1,-1 4 2,-1 6 2,2 1 2,-1 2 4,-1 4 9,6 1 8,5 2 5,-4-2 4,7-1 4,-2-4 1,1-5 2,1-7 4,-1-1 1,1-6 0,3-2-2,1-2-1,1-4 0,4-5-3,-1-6 0,-2-5-2,-2-4 0,-7-2-3,-10-3-1,-1 1 7,-6 0 11,-4 1 6,-8 5 2,-4 3 6,-9 4 2,-4 5 6,1-2-2,0 10-3,4 1-2,2 0-8,10 0-9,-2 2-8,8 0-3,5 0-8,2 0-10,-1 0-2,6 0-3,-6 0 1,3 0-1,-1 0 0,1 0-3,-2 0 0,2 0 0,0 2 4,0-2 9,-1 0 1,1 0 1,0 0 7,0 0 4,0 0 4,0 0-1,0 0 0,0 0 4,-2 0-3,2 0-3,-1 0-3,1 0-1,0 0-5,0 0 0,0 0-6,0 0 3,0 0 1,0 0 1,0 0-1,0 0 1,0 0-1,0 0 1,0 0-2,0 0 0,0 0 0,0 0-1,0 0 1,0 0-5,0 0 2,0 0 0,0 0 0,0 0-2,0 0 2,0 0-1,0 0-1,0 0-3,0 0-3,0 0 1,0 0-2,0 0-2,0 0 1,0 0 2,0 0 1,0 0-5,0 0-1,0 0 3,0 0-1,0 0 4,0 0-1,0 0 3,0 0-1,0 0-3,0 0 0,0 0 0,0 0 3,0 0 0,0 0-3,0 0 0,0 0 0,0 0-3,0 0 3,0 0 0,0 0 0,0 0 0,0 0-3,0 0 0,0 0 3,0 0-6,0 0 0,0 0 3,0 0-3,0 0 0,0 0 0,0 0 1,0 0 3,0 0-3,0 0 2,0 0 3,0 0 0,0 0 0,0 0 0,0 0 0,0 0 0,0 0 2,0 0-2,0 0 2,0 0-2,0 0 0,0 0 0,0 0-2,0 0 0,0 0 1,0 0-1,0 0 1,0 0-1,0 0 0,0 0 1,0 0-1,0 0 2,0 0 2,0 0-1,0 0 1,0 0 0,0 0-2,0 0 0,0 0 0,0 0 0,0 0-3,0 0-2,0 0-2,0 0-16,0 0-27,0 0-34,0 0-22,0 0-17,0 3-32,1 0-86,5-2-200,-1-1-385,-5 10 0,0-3 0,-14 1 0</inkml:trace>
  <inkml:trace contextRef="#ctx0" brushRef="#br0" timeOffset="1.10529E6">18562 669 1020,'0'0'38,"2"0"2,0 0 11,0 0 21,-2 0 19,0 0 21,0 0 14,0 0 10,0 0 9,0 0-30,0 0 13,-4 0 7,-6 5 5,-7 1 9,-10 3 3,-10 4-5,-10 2 0,-13 5 3,-5 2 2,0 2-3,1-1-11,7-1-7,7-2-18,11-3-26,7-4-22,7-2-15,5-1-12,7-1-15,3-4-11,2 1-3,3-4-4,2 0-2,2 1-6,-3-3-18,1 2-27,2 0-44,1-2-63,-2 0-65,4 0-132,-2-12-283,0 7 0,0-2 0,0-9 0</inkml:trace>
  <inkml:trace contextRef="#ctx0" brushRef="#br0" timeOffset="1.1057E6">17907 746 1403,'0'0'83,"2"-2"9,-2 2 18,0 0 14,1 0 5,-1 0 4,-1 0 4,-6 7 7,-6 3 8,-8 10-52,-8 6-12,-4 8-4,3 0-7,4-1-7,4-3 2,11-1-2,3-5 5,5-2 7,1-8 2,2 1-6,3-5-2,7 1-1,6-1-12,8-7-5,10 4-2,11-7-1,4 0-11,2-2-17,-4-3-20,-3 0-17,-12-3-16,-10 1-15,-9 0-20,-9 4-41,-4 1-107,0-5-120,6-2-285,-9 8 0,-7-4 0</inkml:trace>
  <inkml:trace contextRef="#ctx0" brushRef="#br0" timeOffset="1.10672E6">17531 1200 1127,'-8'2'55,"-4"2"7,-3 2 12,-4 0 23,-2-1 28,-6 1 25,0 4 10,-7-1 10,1 2 0,0 1-45,1 1-5,-1-1-6,3 0-10,-1 3-20,1-1-23,-4 0-19,3-1-4,-2 2-5,1-2 0,-2 0 1,5-4-4,3 3 2,2-4-2,5 0-2,4-2-2,-2 0-6,7 0-3,-4-1-1,2 1-1,-4-2 1,0 3-2,-8-1 3,2 0 0,-1 2 1,1-1 3,-2-3 8,7 0-3,0-1 0,4 0 2,3 0 0,-3-1 3,0 1-2,2 0-1,-4-2-2,-4 4-5,1 1-8,-1 0 0,2-1-4,1-1-1,1 1 2,5-4 0,4-1 1,-2 2-1,5-2-2,2 0 1,-2 0-2,-3 2-1,0 2 3,-2-2-3,-1 1-1,5 1-3,-1-2-1,2 0 1,-2-2 0,4 1 3,-2 1 0,2-2 3,-1 0 0,1 0 1,1 1 0,0-2 1,0 1-4,-3 0-19,3 1-79,-3-1-161,-5-6-429,-7 11 0,-5 0 0</inkml:trace>
  <inkml:trace contextRef="#ctx0" brushRef="#br0" timeOffset="1.10896E6">15486 1247 1678,'-3'-1'128,"-3"-1"33,3 1 19,0-2 27,3 1 19,0-1 16,0 0 7,0-3 2,0-2 7,3-1-80,9-6-39,9-2-35,7-4-16,10-1-27,4-1-19,2 6-13,-6 8-7,-5 7 4,-5 9-5,-10 9-5,-7 9-3,-10 7 3,-1 7-1,-7 3-1,-10 1 0,0-3-1,-6-3 2,-3-2 1,5-8 7,4-7 12,7-6 35,4-4 8,4-8-6,2-2-2,0-2-2,4-3-3,3-3-4,8-3-4,7-1-13,12 2-13,6-3-39,7 1-22,0 2-20,-2 0-26,-6 4-40,-8 4-43,-8-1-74,-5 3-113,-9-4-118,-3-9-258,-3 8 0,-1-5 0,-2-5 0</inkml:trace>
  <inkml:trace contextRef="#ctx0" brushRef="#br0" timeOffset="1.11003E6">16041 1163 1361,'0'-3'152,"0"3"4,0 0 3,-4 0 4,-4-2 8,-3 9 12,0 5 12,1 3 23,6 4 13,1 2-109,9 2-31,5 1 3,8-5 0,3-4-1,5-6-8,-1-4-8,-2-2-11,-3-6-18,0-3-14,-5-2-12,-6-4 0,-1-8-4,-6-6-7,-3-3-3,-3-2 4,-6-4-8,2 9-2,-3 0-3,0 8 0,0 6-3,0 10 3,4 0-2,3 1 6,-1 1 6,3 0 1,1 0 6,1-2 2,-1-1-1,7-3-1,2 0 3,4-1-5,5 2 0,2 3-3,-3 0-6,4 4-4,-6 1-3,2 6-1,-3 2 3,-3 2 2,2 6 0,-2 1 2,2 0 2,3-3 1,-2-2 2,3-3 4,0-1 1,-3-8 1,-1 0-2,0-4 0,4-7 3,1-4-4,-2-9 0,-2-1-3,-8-7-5,-2 0-9,-11 1 4,-7 3 0,-6 3 1,-7 6-6,-6 7 0,-2 3 5,8 5-4,1 1 11,13 0 25,7 0 10,4-4-7,2-1-1,8-2-6,5-5 5,6-1-4,8-4-8,4 1 2,-1 1-8,4 3-20,-6 2-10,-5 3-5,-4 4-9,-5 1-5,-4 0-3,-2 6 2,-4 6 10,2 2-2,3 5 4,2 6 11,6 5 19,6-4 15,5 1 14,5-4 14,0-7 13,2-5 7,1-5 2,-5-5 3,-1-6-2,-6-1-11,-4-10-13,-6-2-9,-7-8-5,-4-1-4,-8-3-10,-10 0-9,-6 5-11,-6 3-8,-6 10-5,-1 9-2,-3 5-28,3 5-33,-3 7-35,6 3-47,11 2-67,7-1-85,6-3-105,4-11-284,6 8 0,-3-3 0,10 0 0</inkml:trace>
  <inkml:trace contextRef="#ctx0" brushRef="#br0" timeOffset="1.11441E6">15287 1052 1006,'-2'0'59,"2"0"8,-2-1 10,2 1 18,-3 0 19,0 0 20,-2 0 19,-3 1 23,-1 1 8,1 3-44,-3 2-4,2 3-4,-5-1-9,1 6-11,-4 0-12,2 1-10,-1 2-15,-5 2-14,6 3 0,-3-2-1,2 6-1,5 2 4,3 0 3,2 0 0,4 3-1,4 2-1,4-1-2,4-1-7,6 2-4,1-3-5,5 1-2,2-3-5,0 4-4,0-3-5,3 1-8,1 1-5,2-1-4,2 1-3,0-4-2,2-1 1,1-2 6,0-2-3,2-3 8,2-2-1,5-4 2,2-3 2,3-1-1,7-3 3,-1-3 1,4-3-4,2 1-9,4-2 3,0 0-8,1-3-1,1-2-1,-9-4 2,4 0 6,-6-3 6,-1-5 6,-2-2 7,2-1 6,0-2-4,4-6 2,1-2-1,5-4-1,-1-2-4,4-3-7,-7-2-11,1 0-11,-9 2-9,-6-3-3,-8 5 6,-9-1-2,-11 1 6,-8-1-1,-7 1 4,-2-2 3,-6 0 6,-4 0 4,-1 3-1,-6 7 3,-3 0-9,-5 7 3,-2 6-6,-4 3-1,-6 1-3,-1 5 1,-5 0-3,1-1 1,-1 1 5,3-1-3,4-3 5,0 2-5,0-2 3,4 0 2,0 1-1,-1-1-4,-2 3-1,2 3-1,-3 2-1,4-2-3,-2 5 3,3-2 2,1 2-3,-1-3-1,2 3 2,0 0-2,0 0-1,-2 0-11,-2 5-31,2-2-31,2 2-43,1 3-71,6-2-122,10-3-477,-3 2 0,4-3 0,0 0 0</inkml:trace>
  <inkml:trace contextRef="#ctx0" brushRef="#br0" timeOffset="1.11527E6">15149 1516 495,'-5'2'105,"1"0"14,-3 1 13,2 2 8,2-4 5,3 2 0,0-1 2,0-1 7,0-1 17,0 4-47,0-4-25,0 1-7,0 1-10,0-2-9,0 0-4,0 0-3,0 0 3,-3 0-7,3 0-18,0 0-19,0 0-11,0 0-8,0 0-2,0 0 0,0 0-2,-3 0 2,3 0-4,0 0 0,-3 0 0,3 0 2,0 0-2,0 0 0,0 0-2,0 0 0,0 0 4,0 0 0,0 0 0,-2 0 0,1 0 0,-1 0-2,0 0 0,2 0 0,0 0 0,0 0 0,0 0 0,0 0 1,0 0 3,0 0-1,0 0 1,0 0-2,0 0-2,0 0-6,0 0-2,0 0 0,0 0-4,0 0 1,0 0-3,0 0-1,0 0 0,0 0-2,0 0-12,0 0-26,0 0-20,0 0-15,0 0-41,0 0-29,0-2-23,0 1-22,2 1-31,-2-1-32,8 1 0,-8 0 0,3 1 0</inkml:trace>
  <inkml:trace contextRef="#ctx0" brushRef="#br0" timeOffset="1.12216E6">17343 1955 1424,'0'0'53,"0"0"26,-2 1 32,2 2 24,0-2 16,0 0 8,0 1 7,0-2 11,0 0 11,0-2-37,0 2-11,0 0-26,0 0-32,0 0-26,0 0-16,0 0-7,0 2-5,0 1-8,9 4-10,3 3-1,12 2-4,9 7 2,8 2 1,3 4 2,2 0-1,1 2 0,-5-1-1,-2 0-1,-7-3 0,-9-2-2,-3-2 0,-11-4-1,-1-3-2,-3-3-3,-1-3-14,-2-4-25,0-2-26,0 0-52,0-3-88,-2-5-97,-1-3-229,2 7 0,-4 1 0,2 0 0</inkml:trace>
  <inkml:trace contextRef="#ctx0" brushRef="#br0" timeOffset="1.12312E6">17709 1880 811,'1'-1'93,"-1"1"16,0 0 8,2 0 3,-4 0 4,2 0 4,-3 0 2,0 0 10,-3 2 12,-2 3-59,1 4-12,-2 4-6,-6 4 11,-2 3 7,-5 6 0,-6 5-2,0 2 0,-1 2-7,4-3-12,-1-1-5,5-7-12,0 0-8,0-2-18,-1-3-9,5 1-2,-1-3 1,4-2-1,2-4-2,5-1 3,1 0 7,-2-6 11,8-1 13,0-1 8,0 1 4,0-3-1,0 0 2,-1 0-2,1 0 2,0 0-4,0 0-8,0 0-8,0 0-13,0 0-2,-2 0-4,1 0-1,1 0-3,0 0 2,-2 0-2,2 0-3,0 0-1,0 0-5,0 0-2,0 0-6,0 0 1,0 0-2,0 0 3,0 0-4,0 0 6,0 0 0,-1 0-1,1 0 1,0 0 0,-2 0 0,2 0-2,0 0 1,0 0-4,2 0 3,-2 0-5,0 0-1,0 0-1,0 0-3,0 0 0,0 0-1,0 0 1,0 0-1,0 0 1,0 0 0,0 0 0,0 0 0,0 0-4,0 0-10,0 0-5,0 0-11,0-3-45,0 3-74,0-5-165,0-12-346,1 15 0,-1-5 0,2-5 0</inkml:trace>
  <inkml:trace contextRef="#ctx0" brushRef="#br0" timeOffset="1.19427E6">16055 3485 1650,'0'0'92,"0"0"33,0 0 24,0 0 15,0 0 4,0 0 3,0 0 4,0 0 6,0 0 5,0 0-57,-7 6-23,-10 5-27,-12 7-21,-13 8-9,-12 8-2,-11 4 0,-3 2-3,-4 2-4,4 0-4,7-3-5,8-6-6,11-5 2,12-7 6,3-4 4,6-5 8,5-2 3,2-3 6,3 0-2,2-3-1,2-1-1,2-1 0,3 1-7,-1-1-6,3-2-13,0 0-13,0 1-3,0-1-1,3 1 4,4 2 0,6 3 0,8 1 4,12 4 1,12 2-1,17 3 1,19-1 7,17-1-2,12-3-5,-3-2-7,-4-4 1,-17-1-1,-21-3-4,-23-1-12,-16 3-50,-16-3-61,-7 5-71,-3-5-125,0 0-130,-10 8-233,-10 2 0,-14 2 0,-13 5 0</inkml:trace>
  <inkml:trace contextRef="#ctx0" brushRef="#br0" timeOffset="1.19506E6">15444 4367 1506,'-4'0'155,"4"0"11,0 1 6,0 2 5,0-3 6,0 0 29,7 3 27,6-2 23,19-1 18,17-1-100,22-2-30,20-4-3,8 2-5,2-4-5,-10 1-5,-10 4-26,-17 1-29,-20 3-22,-13 0-19,-11 0-12,-11 0-8,-5 0-10,-1 0 4,0 0 2,-3 0 2,5 0 1,-5 0 0,0 0 0,0 0 0,0 0-3,0 0-2,0 0 5,3 0-2,-3 0 0,0 0-3,0 0 1,0 0 0,0 0 1,0 0 2,0 0-1,0 0 5,0 0-3,0 0-2,0 0-6,0 0 0,0 0 1,0 0-2,0 0 0,0 0-2,0 0 5,0 0-9,0 0 2,0 0-4,0 0-1,0 0 0,0 0 0,0 0 0,0 0-2,0 0 3,0 0-4,0 0 2,0 0 4,0 0 1,0 0 5,0 0-2,0 0-3,0 0 1,0 0 2,0 0-2,0 0 2,0 0 2,0 0-8,0 0-24,0 0-131,6-4-263,-6 1-435,3-7 0,3-8 0,10-8 0</inkml:trace>
  <inkml:trace contextRef="#ctx0" brushRef="#br0" timeOffset="1.19577E6">16888 3632 1916,'0'0'75,"0"0"18,2-3 19,2-1 16,1-3 17,7-2 15,10-3 18,8 1 7,11 5 4,6-3-67,4 6-7,-1 1-18,-10 2-20,-6 6-14,-12 6-13,-12 2-10,-7 9-11,-6 2 0,-12 5 0,-9 1 3,-10 4-1,-5 1 4,-2-3-1,17-6 7,6-9 0,10-6 10,8-6 6,2-3 3,-1-2 2,8-1-2,8 0-1,11-1 0,9 2 1,6 1-8,1 4-6,-8 3-13,-9 2-16,-13 6-8,-6-2-2,-4 6 4,-12 0 5,-5 0 3,-10 3 2,-11 1 0,-10 0-1,-4-2 1,-2-7-31,8-1-59,9-9-144,12-11-246,9-3-352,9-7 0,13-11 0,13-5 0</inkml:trace>
  <inkml:trace contextRef="#ctx0" brushRef="#br0" timeOffset="1.19687E6">17527 3643 1397,'0'-2'70,"0"2"27,-5 0 31,0 6 19,-2 2 22,1 12 14,-2 4 12,7 2 8,2 5 0,7-2-67,4 0 4,7-2-21,3-9-20,8-4-12,1-7-18,5-3-11,-4-8-12,-2-8-4,-9-6 0,-8-1-4,-6-12-3,-14-2-7,-10-9-12,-6 4-8,-4-1-1,-2 7-1,5 5 4,11 13 1,7 2-5,6 6 1,0 3 6,7-1 3,11-3 3,11 1 6,13-5-5,14-1-2,-1 3-5,-1 4-6,-14 5 4,-13 5 5,-17 4 15,-7 11 12,-12 3 9,-8 9 0,-7 7 5,2 5 6,-4-3 14,13-5 7,4-6 15,12-7 3,4-4-7,12-9-7,6-3-8,8-4-1,17-10-4,-2-5-5,0-5-14,-9-5-4,-4-5-13,-19-4-11,-8-1-17,-9-1-9,-10-2-3,-10-1-5,-8 4 0,-2 4-2,-9 7 1,4 4-2,8 5 2,7 4 4,9 3 2,5 1 1,7 1-5,0 3 0,7-5 1,2-1-2,13 0-1,8-5 0,10 3-6,0 4-4,1 1-9,-8 3-7,-8 6-2,-6 3 0,-5 7-1,-7 3 4,-1 6 0,-3 4 1,7 1 9,2 0 9,8-1 10,7 0 15,6-9 7,4-4 7,3-9 5,2-4 2,-3-3 1,-6-4 0,-4-5-1,-13-7-7,-8-6-3,-5-6-6,-12-4-1,-5-1-3,-4-1-7,3 9-6,-6 3-2,3 8-14,1 7-14,8 6-17,-1 0-1,4 2 0,1-1-10,2 1-21,2 0-37,1 2-46,-2 0-67,4-3-73,-2 2-58,1-7-382,-1 5 0,0-3 0,-3 2 0</inkml:trace>
  <inkml:trace contextRef="#ctx0" brushRef="#br0" timeOffset="1.19904E6">17256 4093 1236,'0'0'3,"0"-1"-16,0 0-7,0-1-15,0 1-11,5-2-37,-2 2-36,8 1-65,-2-1 0,1 2 0,0 0 0</inkml:trace>
  <inkml:trace contextRef="#ctx0" brushRef="#br0" timeOffset="1.20283E6">14875 3056 209,'1'-4'77,"-1"0"60,0 3 32,0-3 23,0 3 14,0 2 4,0-1-1,0 0 5,-1-1-1,1 1-45,-8 1-30,-2 1-60,-5 3-28,-6 1-20,-3 5-12,1 4-2,-1 4 4,-2 5 0,-1-4 7,-1 6 13,-5 1 12,-5 5 9,-5 2 11,-4 4 2,-7 4 1,-1 2-1,-3-1-6,6 3-3,3-3-5,3-3-11,9-3-13,9-6-9,-2-4-14,7-3-4,-1-3-3,-3-2 2,-2 1-11,2 0-18,-2-1-34,1-1-16,8-3-20,4-4-20,6-4-25,6-5-51,4-2-27,0-4-6,1-2 8,2-4 9,1-5 3,2-7-23,3-2 10,-2-1 40,-4 4 74,0 6 91,-4 5 35,1 3 14,-2 5 10,-1 2 18,-4 0 30,-2 2 42,-5 4 14,-2 0-12,-4 6-32,2 2-33,0 3-2,6 2 1,3-1-1,4 3 2,10-4 2,4 1 3,6-4-3,4-3 11,8-5 2,4-3 11,-1-7 3,-2-4 0,1-7 2,-8-3 2,-6-6 7,-3 2 12,-6 1 3,-9 1-21,-6 6-16,-6 6-19,-8 0-10,-8 8-9,-4 0-7,-1 0-11,2 1-11,8 2-15,6 0-1,10-2 5,2 2 5,8-3 4,0 0 3,0 1 3,0-1 6,0 0 4,0 0 5,0 0 7,0 0 1,0 0-3,0 0-3,0 0 2,0 0-5,0 0 1,0 0-8,0 0-6,0 0-3,0 0-10,0 0-5,0 0 0,0 0-3,0 0-5,0 0 5,-3 0-1,3 0-1,0 0 4,0 0-5,0 0 3,0 0-1,0 0-2,0 0 0,0 0-1,0 0-5,0 0-4,0 0 3,0 0-4,0 0 2,0 0-5,0 0 0,0 0 0,0 0 0,-1 0-1,1 0 1,0 0 3,0 0-3,0 0 1,0 0 0,0 0 3,0 0 3,0 0 0,0 0 1,0 0 3,0 0 2,0 0-1,0 0 2,0 0-1,0 0 1,0 0-1,0 0-1,0 0-2,0 0-4,0 0-4,0 0-14,0 0-32,0 0-57,0 0-51,0 0-67,4 0-188,-1-8-366,2 8 0,1-7 0,-3-8 0</inkml:trace>
  <inkml:trace contextRef="#ctx0" brushRef="#br0" timeOffset="1.25755E6">19027 12262 2557,'0'5'119,"-4"4"21,-7 11 18,-1 10 12,1 16 2,-6 11 3,5 7-2,8 7 1,1 2 0,5-4-71,-1-10-48,3-12-13,-1-15 24,-3-12 14,0-11 0,0-9-2,-3-12 1,-5-14 2,-2-8-1,3-12 1,4-9-1,0 0-7,3 3-39,9-4-28,8 6-1,4-1-2,10 4 0,7-3-12,5 4-4,4 1-2,4 8 0,-1 6-2,-6 13 0,-7 11-2,-10 10-1,-7 11 6,-16 10 4,-2 10 7,-2 3 10,-6 6 7,-14 1 6,-4 4 8,-16-1 3,-16-3 4,-7 0 1,-5-10-2,0-3-2,11-11 6,14-8 12,17-7 2,15-5-3,17-5-6,12-2-3,17 2 0,14 2 2,15 0-4,10 4 0,4 4-6,-7 7-14,-7 3-13,-14 7 2,-15 4-2,-13 6-2,-14 1-1,-5 2 0,-3-5-2,0 1 0,0-10-23,0-4-26,0-5-19,0-4-102,0-5-168,11-13-658,-8-3 0,11-14 0,13-10 0</inkml:trace>
  <inkml:trace contextRef="#ctx0" brushRef="#br0" timeOffset="1.25795E6">19693 12680 1218,'0'0'125,"2"0"23,4 0 21,5 0 20,8-2 12,6-2 5,9-2 2,-1-3 3,-2-5 3,-4-3-95,-9-1-22,-9 1-14,-7-2-12,-17 1-15,-5 1-6,-10-1 9,-3 6 14,-3 2-3,3 6 1,9 5-2,7 10 0,5 9-3,3 8-3,6 10-2,3 6 0,3 2-15,9 0-15,7-6 2,6-3 0,11-11-5,8-11-41,3-7-68,7-13-135,4-18-180,-1 0-302,-6-12 0,-1-8 0,-5-3 0</inkml:trace>
  <inkml:trace contextRef="#ctx0" brushRef="#br0" timeOffset="1.25877E6">20288 12383 1026,'0'-26'129,"0"-5"35,-3-9 52,-5-4 44,-3 6 35,-9 11 25,-7 10 17,-7 10 6,-3 12 7,-1 13-93,5 11-31,7 11-27,10 8-36,11 5-36,2 3-30,6 2-19,5 0-10,1-2-4,0-2-5,2-4 3,-8-2-3,0-6-7,-2-9-13,-1-5-3,-1-10 4,1-6-6,1-10-8,-1-13 0,7-10-2,10-11-4,10-10-2,11 3 1,8 3-4,-3 12-6,-4 10-10,-6 9-1,-14 5-1,-7 4-2,-3 6 1,-6 4 0,-1 1 0,0 10-2,-2 3-1,0-1 2,1 4 1,1-6 0,-2-4 2,1-6 11,-1-6 2,0-6 0,-4-12 1,-4-9 1,-2-11 2,2-14 2,0-3 3,4 4 6,2 7 2,4 10-9,2 11-3,9 4 1,9 2 1,16-1-2,8 0-2,10 4-3,-8 2-4,-4 1-6,-16 7-4,-6 3-3,-11 1-1,-8-1-4,0 1 2,-3-2-3,0 0 3,0-3 5,0 2 1,0 5 1,0 6 1,-3 6 3,-3 11 2,-5 7 4,-2 4-4,3-3 5,-2-3-5,6-11-2,6-10-1,-2-9-51,10-4-100,7-15-145,13-8-696,-2-11 0,13-9 0,0-7 0</inkml:trace>
  <inkml:trace contextRef="#ctx0" brushRef="#br0" timeOffset="1.25905E6">20887 12589 2207,'-6'-5'137,"-1"1"3,-4 0 5,-2 2 14,0 9 9,1 8 4,1 8 0,8 3 1,-1 6 1,4-4-127,4-7-2,1-1 15,2-11 1,4-4-12,5-10-9,5-1-11,-1-7-11,-2-3-7,-6 1-12,-6 4-12,-1 4-6,-5 5-19,-3 5-64,3 3-179,3-10-429,-3 14 0,1 4 0,8 5 0</inkml:trace>
  <inkml:trace contextRef="#ctx0" brushRef="#br0" timeOffset="1.26004E6">22735 13230 1360,'-4'2'136,"0"-2"22,-1 2 39,1 1 50,1-3 10,2 0 6,1 0 9,1-3 8,-1-2 12,0-2-90,3-3-26,4-2-11,4 0-35,4-1-47,8 2-11,5-1-8,1 2-6,4 1-7,2 4-14,4 2-8,-5 1-12,4 5-12,-5 4-4,-7 5-1,-5 4 0,-12 9 4,-3 9 7,-14 4 11,-10 9 13,-12 3 5,-12 9 5,-12-5 13,-2 0 4,5-5 4,7-11 4,11-15 3,11-6-5,10-11-11,8-11-12,1-13-3,10-5 2,6-6-4,8 0-3,3 4-4,8 7-4,4 9-4,0 3-5,0 6 1,3 6-1,-1 3-3,-2 8-6,0-5-8,-1 7-11,-4-4-19,-5 0-52,0-6-73,-7-1-100,4-2-165,-8-6-506,-2 0 0,-2 0 0</inkml:trace>
  <inkml:trace contextRef="#ctx0" brushRef="#br0" timeOffset="1.26042E6">23464 13300 2132,'-6'0'165,"-5"1"25,-5 3 10,-5 3 7,5 2 9,1 8 15,10 4 16,2 4 14,8 2 10,7 1-118,7 0-27,10-4-18,10-5-6,12-4-6,0-12-8,-1 0-13,-2-14-15,-12-1-12,-10-8-8,-14-4-12,-5-7-6,-17-3-6,-10-3-5,-12 1 1,-2 5-3,-2 4-1,8 10 0,5 9-6,6 4-5,11 4-2,3 4-28,3 4-54,0-3-73,3 5-174,5-12-568,7 9 0,8-7 0</inkml:trace>
  <inkml:trace contextRef="#ctx0" brushRef="#br0" timeOffset="1.26088E6">23970 13179 1037,'0'-8'37,"0"-1"17,3 1 41,-2 0 33,-1 4 36,4 4 33,-4 0 44,0 0 34,1 0 27,2 0-5,5 0 3,7-2-15,12-1-37,9 0-33,9 2-34,6 0-33,0 2-46,-10 4-33,-12 7-27,-12 3-25,-10 4-6,-6 9-1,-6-1 4,-5 2 14,-5-1 25,-9-2 12,-12 0 9,-11-1 4,-10-1-2,-4-3-2,-7-6-1,3-8-1,6-4-10,14-6-48,18-4-76,14-7-80,21 3-141,27-8-224,3 3-321,13 1 0,17-7 0,5-2 0</inkml:trace>
  <inkml:trace contextRef="#ctx0" brushRef="#br0" timeOffset="1.26122E6">24438 13065 2341,'0'-2'107,"-3"1"27,-2-1 32,-5 7 15,-4 5 17,-3 9 23,-2 8 13,-2 11 9,0 4 8,3 4-92,3 0-12,6-5-26,6-2-28,6-8-13,6-5-12,9-9-21,5-9-15,8-4-8,12-4-9,0-4-3,-1-1-20,-7-3-36,-7-1-32,-10 1-37,-9 1-71,-7-1-133,9-6-509,-13 7 0,1-2 0,-4 5 0</inkml:trace>
  <inkml:trace contextRef="#ctx0" brushRef="#br0" timeOffset="1.26175E6">25142 12792 1466,'0'-11'176,"0"2"27,0-3 6,0 1-6,0 8 6,0 3 15,0 6 13,4 10 10,1 16 15,0 9-132,2 16-34,3 7-22,-2 0-2,-5 1 7,0-5-4,0-4-14,-9-8-12,-5-2-46,1-9-126,4-10-233,-4-8-363,-1-12 0,4-11 0,4-11 0</inkml:trace>
  <inkml:trace contextRef="#ctx0" brushRef="#br0" timeOffset="1.262E6">24969 13243 2136,'-4'-9'165,"-2"1"26,0-1 14,3-3 6,3 4 11,6 2 25,7-5 25,4 3 10,11 0 4,10-4-116,13 5-48,9-4-27,5 6-15,1-3-46,-4 8-78,-12-5-154,-10 2-233,-19 1-378,-11 0 0,-6 1 0</inkml:trace>
  <inkml:trace contextRef="#ctx0" brushRef="#br0" timeOffset="1.26271E6">25699 12852 1595,'-2'0'107,"2"0"29,0 0 32,0 0 33,0 0 27,0 0 21,0 0 6,5 0 1,4-5 7,11 1-65,4-4-29,10 0-26,-1-1-32,-3 4-33,-5 1-29,-6 1-20,-2 3-8,-5 3 0,-6 9-4,-3 1-3,-3 8-3,-5 7 0,-5-1 5,-10 2 2,-2 0 4,-8 0 0,4-4 4,3-6 0,4-5-1,13-4 2,3-4 7,3-5 3,6 0 0,10-1-1,6 0-1,8-1-2,10 1 1,1 1-1,-2 3-2,-2 5-6,-5 5-11,-8 2-5,-9 3-3,-6 5 0,-7-7 4,-4 3 7,-7-3 4,-9 0 6,-5-1 0,-11-4 12,-7-1 1,-2-4-1,-4-3 3,0-1-6,5-3-3,11-3-11,8 3-20,10 0-61,8 0-83,5-2-155,15-10-650,-4 7 0,8-3 0,10-8 0</inkml:trace>
  <inkml:trace contextRef="#ctx0" brushRef="#br0" timeOffset="1.26317E6">26260 12958 1783,'0'0'130,"-3"1"44,-6 6 27,2 5 17,-1 3 13,2 8 8,3 5 9,5 1 8,2-1 3,6 0-84,-2-6-31,8-6-34,3-3-15,3-5-17,4-5-11,1-8-7,3-6-9,-2-3-10,-5-9 0,-9-4-8,-5-5-6,-11-6-10,-12 5-8,-9 0 3,0 4-3,-8 5 1,-3 11-1,3 8 2,7 1-5,4 7-1,8 1-6,9 2-33,2 0-66,2 2-108,11-1-210,-5 0-379,9 2 0,8-5 0,10-4 0</inkml:trace>
  <inkml:trace contextRef="#ctx0" brushRef="#br0" timeOffset="1.26393E6">26623 12922 856,'0'0'172,"0"0"49,0 5 33,0 2 21,0-2 14,-3 7 9,0 3 4,3 2 7,-2 7 13,4 2-102,4 4-54,6 3-30,6-3-10,6-4-4,8-3-7,-1-10-1,1-8 0,-2-2-7,-4-8-14,-1-6-8,-5-5-5,-5-8-22,-4-11-23,-4 0-13,-4-2-9,-3 4-6,3 6-1,-2 8-3,-1 9-6,0 5 0,0 5 1,0 0 3,0 12 13,0 8 16,3 14 4,2 12 7,10 11 11,6 7 20,5 3 9,-1 3 6,-2 1 3,-10-4 12,-10-6 4,-9-11 20,-10-5 52,-8-9 54,-5-5 28,-13-5-6,-6-4-3,-6-7-7,-2-4-5,0-8-12,1 0-19,3-3-36,1 0-59,3-3-60,6 3-41,10-1-12,4 0 0,10 0 0,7-2 0,7 1 0,1 0 0,1-2 0,2 1 0,0-2 0,-1 3 0,2-3 0,-1 3 0,0 2-62,0 0-93,0-2-85,0 2-57,0 0-84,0 0-135,30-2-792,-25 0 0,2-4 0</inkml:trace>
  <inkml:trace contextRef="#ctx0" brushRef="#br0" timeOffset="1.26508E6">27825 12705 1627,'-3'0'165,"3"0"31,-4 0 22,-2 0 19,6-1 14,0 1 13,0 0 23,0-2 19,0 2 16,0-2-112,0 2-43,0 0-30,0-3-5,3 3-9,9 3-5,8 1-10,13 1-19,13 5-20,13 0-15,0 2-7,-4-1 0,-5-3 1,-8 0-18,-9-1-10,-9-1-8,-7 0-2,-4-1-6,-4 0 1,-6-2-4,0-2 1,-1-1-3,-2 3 0,2 1 2,-2-3 1,0 3 1,0 4-1,0-4 2,0 0 3,0 0 5,0-3 4,0 2 1,0-3 2,0 0 2,0 0-3,0 1 0,0-2-4,0 1-4,0 0-6,0 0-5,0 0-4,0 0-3,0 0-2,0 0 0,0 0 0,0 0 0,0 0 3,0 0 4,-2 1 8,-1 2 6,-5 3 8,-5 2 11,-5 8 9,-8 2 3,-7 6 10,-10 9 6,-6-1 4,-8 4 2,0-2-2,7 0-5,11-7-6,9-2-10,9-4-8,12-5-7,3-7-10,3-1-5,3-3-2,0-2 1,-2-2 13,2-1-1,-1 1-4,1-1-2,0 0-17,0 0-27,0 0-44,0 2-84,0-1-97,0 1-159,0-4-640,1 6 0,8-2 0,6-2 0</inkml:trace>
  <inkml:trace contextRef="#ctx0" brushRef="#br0" timeOffset="1.26567E6">28411 13150 860,'3'-2'140,"-2"2"60,1 0 54,1 0 37,-3-1 24,0 1 19,0 0 26,0 0 17,0 0 8,0 0-82,0 0-35,0 1-43,-5 3-33,-5 5-23,-7 2-7,-4 8-5,-5 5-12,-9 4-13,-6 5 3,-4 0 3,-5 4 8,-2-3 15,0 0 13,7-1-1,3 1-5,10-7-10,8-1-12,15-9 8,2-4-2,5-9 6,2-1 0,2-3-9,-2 0-27,0 0-12,0 0-13,0 0-5,0 0 0,0 0-11,0 1-12,0-1-17,0 2-22,-2-2-34,2 0-52,0-2-58,0 2-65,0 2-69,2-2-83,1 0-126,7 0-231,2-3-533,6-8 0,2-3 0,1-6 0</inkml:trace>
  <inkml:trace contextRef="#ctx0" brushRef="#br0" timeOffset="1.26653E6">29114 12717 1912,'-2'0'102,"2"2"54,-1-4 24,1 1 19,0-3 23,0-2 21,4-3 28,5-1 12,8-3 8,8-1-79,8 0-18,5 2-56,7 0-22,-1 7-19,-2 2-23,-5 3-22,-8 5-28,-11 4-9,-6 4-8,-7 5 1,-7 1-2,-8 8 12,-8 1 9,-11 2 6,-9 4 7,-7-2 6,5-3 0,9-8-2,9-4 2,14-8 10,7-2 7,7-4-3,6-3-6,9 1-5,8-1-5,8-1-3,10 1-2,-2 1 2,0 4-3,-4 1-12,-5 6-10,-9 3-5,-6 4-5,-9 1 0,-9 1 0,-9-2 0,-6 2 5,-14-2 1,-7 2 7,-13-1 4,-6-2 0,0-3-1,-2-3 0,4-4 1,11-4-4,9-4-16,9-4-24,10-1-50,8-2-86,6-1-137,8-5-214,2-17-450,0 17 0,6-6 0</inkml:trace>
  <inkml:trace contextRef="#ctx0" brushRef="#br0" timeOffset="1.26716E6">29878 12651 625,'3'-5'185,"0"0"61,1 1 16,-1 0 5,-3 1 8,2 3 33,-2 3 18,-2 3 15,1 4 14,-1 7-115,-2 9-46,1 8-51,0 6-6,3 3-1,0 0-2,0-4-27,0-3-9,3-5-9,4-9 3,4-5-2,7-7-10,5-6-9,5-6-8,4-3-5,1-9-4,-1-5-7,-5-1-4,-6-10-5,-9-4-12,-8-3-8,-8 0-2,-2-6 0,-5 3-2,-2 4-1,-2 7 2,-2 6-2,5 8-5,-3 8-2,3 4-3,1 2-2,-2 1 0,-1 0-1,-2 1 0,-1-1 5,-1 0-5,1 0 2,6 0-2,3 0-14,5 0-58,1 0-91,2 0-129,4 0-186,-3 0-370,2 0 0,8 0 0,11-3 0</inkml:trace>
  <inkml:trace contextRef="#ctx0" brushRef="#br0" timeOffset="1.26765E6">30373 12608 1193,'-3'0'79,"-1"2"17,-2 4 44,-4 3 22,4 0 32,-4 11 22,-1 0 13,2 10 9,-7 3 7,5 2-62,1 2-10,7 1-13,0-6-38,6-4-19,9-8-29,9-5-21,5-6-10,11-6-10,5-6-5,4-7-4,-6-6-2,-5-5-3,-13-4-3,-11-7-2,-8 1-4,-8-6-2,-11-4 1,-6 3 0,-2 4-1,-3 2 1,2 8 0,8 7-1,5 4 0,6 6-2,3 1 2,3 3-2,0 3-7,-3-2-20,2 0-14,-2 2-29,-6-1-71,1 1-108,2 0-103,-6 0-276,5 5 0,4-2 0,1 3 0</inkml:trace>
  <inkml:trace contextRef="#ctx0" brushRef="#br0" timeOffset="1.26859E6">30802 12533 902,'0'0'77,"-3"0"22,-3 4 37,2 4 38,-4 6 39,3 3 29,-1 9 22,3 0 24,-4 8 21,2-1-35,1 3-30,2 3-19,2-3-29,3-2-27,8-7-23,12-3-13,7-11-14,16-7-19,4-3-19,3-6-4,-1-2-2,-7-7-1,-8-2-2,-12-8 2,-8-6-5,-13-3-10,-2-4 4,-8-2-3,-4-1 32,0 5 3,-8 3 2,-3 6-3,-2 7-5,-1 6-12,0 4-11,5 5-5,-1 0-12,6 2-4,8 0-29,-1 0-5,4 0-3,3 0 6,0 0 1,0 0 3,0 0-1,0 0-2,0 0 2,0 0 3,0 0-4,0 0-3,-1 0-1,1 0-5,0 0-3,0 0-2,0 0 0,0 0-1,0 0 1,0 0-1,0 0 2,-2 0 3,2 0 0,0 0 2,0 0-1,0 0 4,0 0-1,0 0 1,0 0-4,0 0-3,0 0-2,0 0-10,0 0-19,0 0-25,0 0-16,0 0-15,0 0-8,0 0-1,0 0 5,0 0-4,-1 0-1,1 0 4,-4 0 20,0 0 23,-1 0 15,1 0 10,-2 0 4,3 0-1,-3 0-27,3 0-52,3 0-43,-2 0-60,1 0-89,2-2-141,-1-5-350,-1 6 0,-1-1 0</inkml:trace>
  <inkml:trace contextRef="#ctx0" brushRef="#br0" timeOffset="1.42434E6">18894 14495 1796,'0'-3'49,"0"-6"23,0-1 29,0 1 19,0 0 19,0 4 25,5-2 23,-5 1 16,0-2 12,0 2-25,0 3-21,0 1-25,0 1-29,0 1-15,1 3-19,2 7-18,2 10-15,-2 14-9,0 12-10,-2 11-3,-1 6 0,0-5 3,-1-5 0,1-8-1,0-10 8,0-12 16,0-12-3,0-9-8,0-10-1,0-15 1,0-17 0,3-12 0,1-13-2,4-5-1,-2 5-7,3 11-16,-4 13-5,-2 19 5,1 10-4,3 10 3,2 9 0,9 9-1,5 10 2,3 7 2,5 6-4,3 4-7,0-2 0,0-2-3,-5-10 4,-8-5 3,-6-7 41,-6-11 6,-2-3 6,-7-10 1,3-7 5,-3-15-4,-7-11 2,1-11-3,0-3-8,0 3-7,-1 5-44,4 14-39,3 14-24,0 11-78,0 11-89,6 4-189,0 3-490,1 3 0,9-2 0,8-3 0</inkml:trace>
  <inkml:trace contextRef="#ctx0" brushRef="#br0" timeOffset="1.42511E6">19455 14592 1806,'-1'12'163,"-4"5"21,1 5 17,0 3 5,2 2 5,2-4 2,2-1 5,3-2 9,3-5 6,3-4-123,5-8-23,2-6 1,3-5-15,-1-7-3,-2-8-7,-9-2 2,-3-7-6,-12 3-4,-6 0 8,-6 5 2,-5 7-12,-2 9-18,2 4-2,6 5-3,6 2 2,8 1 0,4-1 1,9-2-3,6-1-18,8-1-2,10-4 4,9 0 0,-2 2-1,-4 0-1,-10 0 4,-10 6-3,-7 3-2,-6 8-1,-1 3 5,3 4-7,-2 5-4,-1-1-1,2-1 0,-2-2 2,-1-7-2,-1-3 3,1-4 4,-2-6 6,0-4 9,-2-8 5,-1-6 1,-1-12 1,-3-8 2,3-6 0,1 4 2,13 5-5,1 9-1,10 12-6,1 8-10,6 2-4,1 4-3,2 2-3,0 3-1,-3-2-6,-1 6-5,-4-2-2,-7 3-1,-2 2-2,-8 2-1,-5 2 2,1 1-2,-2 3 0,0-1 4,0-2 3,0 3-6,0-4-80,0-6-91,0-1-159,3-16-563,0 7 0,9-4 0,3-4 0</inkml:trace>
  <inkml:trace contextRef="#ctx0" brushRef="#br0" timeOffset="1.42579E6">20499 14450 2220,'0'-3'165,"0"2"8,0-2 13,0 3 2,3 8 2,2 9 1,3 8 0,0 8 0,1 6 1,-1 3-158,-2 1-7,-1-4-9,-3-3-10,-1-12 10,-1-7 31,2-6 14,-5-9 8,0-6 2,-4-11 0,3-11 0,-3-5 0,4-13-1,3 1 2,10-1-10,8 2-35,11 7-10,10 6-10,7 2-1,-3 11-2,-4 6 0,-9 5 2,-14 10-1,-5 7-2,-10 4-1,-1 9 1,-8 4-2,-9 6 6,-9 3 6,-7-2 4,-3 0 3,3-8 3,7-5 28,13-6 19,5-7 2,7-8 1,7-2 4,7-6-5,2-3-5,9 1-2,10 0-4,-3 4-5,1 2-26,-4 7-24,-2 6-27,-4 4-38,-6 0-32,-4 5-36,-4-1-55,0-1-67,-2-7-112,11-4-196,-13-2-238,-1-2 0,0-3 0,0-8 0</inkml:trace>
  <inkml:trace contextRef="#ctx0" brushRef="#br0" timeOffset="1.43046E6">3625 12205 437,'7'-1'39,"1"1"26,5-3 34,8 0 30,8 3 23,4 0 23,8 0 11,10-1 12,12 1 8,9 0-12,8 0-4,9 0-4,4 0-15,5 0-20,4 0-16,-1 0-18,-6 0-9,-8-1-9,-9 1-6,-11-5-12,-10 1-9,-12 2-22,-5-6-17,-8 4-11,-11 3-8,-7-3-8,-5 1-2,-6 0 0,-3 2-3,0 0-2,0-1-23,0 2-42,0-3-60,1 3-65,4-5-118,1 3-231,-3 1 0,0 0 0</inkml:trace>
  <inkml:trace contextRef="#ctx0" brushRef="#br0" timeOffset="1.43187E6">22936 14656 2487,'0'0'74,"0"-2"7,0-1 7,0 3 7,0-1 5,0 1 4,0 0 1,0 0 7,0 0 19,0 1-50,-3 7 3,-3 9 0,-3 8-6,-7 11-3,-3 6-3,-1 2-4,-1 2-2,10-5-1,3-7-17,5-11 4,3-6-5,9-10 0,8-7 1,11-7-2,15-4 0,15-4-1,10 1-1,0-3-7,-5 6-13,-12 4-47,-15 5-43,-13 2-55,-11 5-88,-5-4-164,-4-1-375,0 3 0,0-1 0,-1-10 0</inkml:trace>
  <inkml:trace contextRef="#ctx0" brushRef="#br0" timeOffset="1.43213E6">23309 14685 2134,'0'-10'164,"0"-3"3,0 2-1,0 3 21,0 7 22,0 10 18,0 16 11,0 14 3,0 16-2,0 11-117,0 5-39,0 1-1,0-7 2,0-9-20,0-6-22,0-12-25,0-10-52,0-8-61,3-11-168,15-11-550,-9-7 0,7-13 0,9-15 0</inkml:trace>
  <inkml:trace contextRef="#ctx0" brushRef="#br0" timeOffset="1.43255E6">23603 14815 1566,'0'-6'138,"-4"3"19,-3 1 35,-5 2 34,-1 8 14,-5 12 7,-2 10 7,6 7 9,4 5 12,4 2-104,11-4-6,9-6 6,10-10-24,8-10-28,6-6-13,7-11-2,-1-6-8,-8-10-7,-2-7-11,-13-7-13,-11-6-14,-17-4-25,-9 0-11,-12 6-8,-4 5-2,-4 8-12,-2 13-9,3 8-12,5 3-18,8 0-27,10 3-42,3 2-61,7-1-102,11-4-179,0 2-298,12-2 0,9 0 0,11-6 0</inkml:trace>
  <inkml:trace contextRef="#ctx0" brushRef="#br0" timeOffset="1.433E6">23944 14720 799,'0'-5'21,"0"1"25,3 1 61,-3-1 60,3 3 32,1 1 16,-4 0 21,0 0 18,0 0 24,0 0 9,0 0 11,0 0 1,4 0-40,8-2-51,5 2-17,11-1-14,12 0-17,1-1-16,0 5-22,-5 5-20,-7 6-18,-11 6-27,-11 8-18,-4 4-10,-6 2-14,-4 5-2,-13-1 2,-7-1-1,-9 1-2,-8-6 1,-7-3-1,0-5 1,4-10-5,1-4 3,8-7-7,8-10-19,11-9-50,10-7-41,10-1-69,11-5-118,12-3-160,6 7-307,12-1 0,11 0 0,6-2 0</inkml:trace>
  <inkml:trace contextRef="#ctx0" brushRef="#br0" timeOffset="1.43331E6">24351 14691 2011,'0'0'120,"-5"0"27,-4 0 26,-4 6 24,-2 8 16,-8 9 8,4 7 8,3 10 6,2 6 4,4 3-87,4-1-28,6-4-24,3-4-23,7-10-21,7-12-14,4-6-8,9-6-9,0-6-18,5-3-41,-5-1-41,-10-6-40,-4 3-74,-5-5-164,-8-8-374,-3 10 0,-1 1 0,1 2 0</inkml:trace>
  <inkml:trace contextRef="#ctx0" brushRef="#br0" timeOffset="1.43384E6">25100 14459 1649,'0'-4'111,"0"0"33,0 3 16,0-3 1,0 1 13,0 7 27,0 8 8,0 12 10,3 11 6,0 17-65,3 8-45,6 7-34,2 2-14,-1-3-3,-2-6-9,-5-8-27,-3-13-10,-5-7-54,-2-13-149,-7-13-539,-5-4 0,-10-11 0</inkml:trace>
  <inkml:trace contextRef="#ctx0" brushRef="#br0" timeOffset="1.43408E6">24966 14727 2326,'0'-9'106,"3"-1"4,5-2 6,5-2 3,11 0 2,14 2 1,10 1 0,9 2-20,11-1-88,19-2-320,-19 5-284,-8 4 0,-12-5 0,-16 4 0</inkml:trace>
  <inkml:trace contextRef="#ctx0" brushRef="#br0" timeOffset="1.43462E6">25681 14521 1760,'0'-3'161,"6"1"24,-3 0 15,10-4 18,4-1 14,15 1 12,11-2 7,13 4 4,3 1 3,-5 6-121,-11 6-34,-14 4-20,-15 3-15,-10 6-13,-10 5-13,-9-1-12,-11 2-6,-14 2-2,-8-2-2,-5 1-4,9-6 9,11-7 12,12-3 15,14-6 4,11-5 4,10 0 6,10-2 3,12 0-2,12-2 0,5 2-1,3 2-8,-2 2-16,-5 4-16,-8 3-9,-12 7-3,-12 1-7,-9 5-3,-9 2 2,-13 0 3,-9 3 5,-10 1-1,-9-3 1,-12-6 2,-6-2 0,3-10-1,1-6 0,3-6-4,13-8-17,11-6-43,14-2-75,9-3-76,15-2-141,38-2-560,-11 9 0,12-2 0,15-5 0</inkml:trace>
  <inkml:trace contextRef="#ctx0" brushRef="#br0" timeOffset="1.43503E6">26409 14658 1973,'0'0'125,"-1"0"35,-4 4 23,-1 8 14,-4 5 10,-5 7 9,1 7 5,4 1 7,4-1 9,7-6-51,11-6-33,11-8-28,10-6-19,12-5-13,6-11-8,6-4-9,-2-8-4,-9-2-7,-11-6-5,-22 1-28,-13 4-14,-17 4-10,-20 4-4,-7 6-5,-10 6-15,-3 3-22,10 1-12,12 2-35,15 2-50,11-2-48,9 0-117,7-4-161,2 3-251,5-1 0,15-1 0,11-1 0</inkml:trace>
  <inkml:trace contextRef="#ctx0" brushRef="#br0" timeOffset="1.43629E6">23184 16048 1495,'2'2'32,"4"-2"-92,0-19-233,2 12 0,2-8 0,-4-3 0</inkml:trace>
  <inkml:trace contextRef="#ctx0" brushRef="#br0" timeOffset="1.43682E6">23270 15790 1096,'0'-10'90,"3"3"54,-1-1 15,-1 1 19,1 2 28,-2 5 25,0 0 77,-2 3 36,1 9 18,-4 12-44,-1 10-19,-1 14-45,-4 9-8,-4 3-9,-2 2-18,-2-3-21,-2-4-73,4-7-33,7-11-15,3-8-9,3-10-1,4-10-7,8-5-4,5-6-10,16-7-8,10 0-4,18-5-3,7 3-5,3 4-2,-2 2-7,1 3-11,-6 4-2,-7 3-6,-9-1-5,-13 0-25,-11 1-29,-10-2-118,-4-1-118,1-10-199,-7-2-421,1-7 0,1-2 0,-1-4 0</inkml:trace>
  <inkml:trace contextRef="#ctx0" brushRef="#br0" timeOffset="1.43716E6">23678 16045 1016,'-1'-14'187,"1"-1"65,0-1 29,-2-1 6,4 7 50,-2 7 49,-3 11 29,1 12 14,0 14 7,-2 15-105,-5 17-71,3 3-63,-5 5-25,-2-1-3,5-7-48,1-9-45,2-11-28,2-12-14,3-10-16,0-11-69,2-6-91,4-9-114,11-11-193,5-21-461,14-2 0,12-2 0,8-11 0</inkml:trace>
  <inkml:trace contextRef="#ctx0" brushRef="#br0" timeOffset="1.43748E6">23954 16211 1479,'0'-3'193,"-7"-4"31,-2 1 30,-6 2 22,-4 4 22,-7 11 18,-3 9 16,2 3 6,10 6 16,9 5-134,9-3-35,12-2-32,9-9-20,8-6-8,5-9-17,1-6-16,8-11-12,-7-12-8,-7-5-16,-7-5-11,-12-7-14,-10 2-1,-10 8-7,-7 5-19,-10 6-24,-6 11-22,-8 8-41,-3-3-29,6 8-23,9-3-37,12 2-70,10-3-58,15 3-156,8-14-315,11 11 0,11-6 0,15-4 0</inkml:trace>
  <inkml:trace contextRef="#ctx0" brushRef="#br0" timeOffset="1.43785E6">24278 16069 1723,'2'-3'151,"1"1"40,0-1 38,6-5 29,1 1 27,7-2 20,6-1 11,8 1 17,7 1 8,10 3-110,3 2-34,-2 6-41,-6 4-34,-13 6-27,-15 8-20,-15 6-10,-9 7-6,-19 6-15,-13 4-8,-12 2 0,-7 0-7,-9-3 0,6-8-4,7-10 2,9-13-5,11-8-17,14-9-23,13-14-37,5-3-77,11-5-84,14-2-127,9-6-159,13 7-321,18-1 0,8-3 0,12-3 0</inkml:trace>
  <inkml:trace contextRef="#ctx0" brushRef="#br0" timeOffset="1.43811E6">24847 15954 2170,'0'-6'215,"0"1"7,-4 2 14,-4 0 18,-1 3 22,-10 9 8,-5 8 5,-1 8 10,6 5 6,4 10-171,9 1-38,3 0-6,12-2-10,6-3-19,11-9-20,5-4-10,11-11-20,8-8-84,7-4-109,3-11-145,11-11-575,-15-1 0,-7-3 0,-8-11 0</inkml:trace>
  <inkml:trace contextRef="#ctx0" brushRef="#br0" timeOffset="1.43852E6">25695 15741 1298,'-8'-4'152,"-3"-1"44,2-2 32,-2-3 36,9 2 14,2 1-3,2 2 4,-2 3 29,3 2 12,3 7-69,4 8-40,2 11-34,4 13-22,-2 14-28,1 5-13,-6 7 8,-1 0-4,-5-3-27,-2-5-12,-1-7-22,0-12-32,0-5-37,0-13-70,0-7-156,0-13-219,-4-8-410,-2-10 0,-3-10 0,-2-4 0</inkml:trace>
  <inkml:trace contextRef="#ctx0" brushRef="#br0" timeOffset="1.43876E6">25579 16085 966,'-23'-4'162,"-1"-2"68,-3 1 62,3-3 39,16 2 17,8-1 6,0 2 7,12-4 12,11 1 5,14-2-88,21 2-73,20-1-67,12 0-70,2-2-68,-5 2-80,-13 1-133,-5-1-226,-34 7-342,-17-2 0,-8-3 0,-10 0 0</inkml:trace>
  <inkml:trace contextRef="#ctx0" brushRef="#br0" timeOffset="1.43958E6">26778 15680 1031,'0'0'54,"0"0"23,0 0 53,0 0 66,0 0 43,0 0 20,0 0 19,0 0 14,0 0 12,0 0-30,3 0 6,7 0-5,9-1-38,11 0-50,12-2-34,9 1-16,2 1-13,-1 1-13,-6 6-9,-6 0-13,-12 8-15,-8 0-14,-12 7-18,-8 4-7,-12 0-9,-14 2-2,-7 1-4,-5-4-2,-2-3-2,10-1-2,10-8 2,8-2 2,9-4 11,12-3 6,8-3 5,8 3 1,12-3 5,12 4-1,2 3 1,-2 2 3,-5 5-3,-9 3-5,-6 1-11,-16 5-10,-5-2-3,-8 2-2,-14-2-2,-10 0 2,-9-3 0,-11-3-1,-8-3-1,-4-2 2,-2-4 0,2-3-6,7-3-9,9-5-21,16 3-52,10-3-105,8 3-88,15-3-151,12-11-552,11 12 0,10-6 0,17-4 0</inkml:trace>
  <inkml:trace contextRef="#ctx0" brushRef="#br0" timeOffset="1.44002E6">27594 15862 2355,'0'-3'95,"0"3"7,0-3 9,-3 3 21,-3 2 17,-5 8 11,-1 7 10,1 6 10,3 6 11,5 4-68,10-1 0,11-5 5,9-3 5,8-8-8,8-5-11,4-10-8,3-2-8,-5-10-11,-5-6-6,-8-4-9,-17-5-15,-7-4-13,-20 1-14,-12 1-15,-11 4-7,-9 4 0,-4 8-17,10 6-15,5 4-40,11 2-48,14 0-54,1 0-89,14 0-129,8-4-412,13 4 0,11-2 0,18-1 0</inkml:trace>
  <inkml:trace contextRef="#ctx0" brushRef="#br0" timeOffset="1.4405E6">28084 15800 2096,'0'0'86,"0"0"22,2 4 29,-2 0 20,1 4 15,4 2 23,5 7 28,2 2 19,6 0 9,2-1-45,7-2-12,6-4-14,6-8-25,5-4-21,4-4-14,-3-8-22,-3-1-25,-12-6-19,-8 1-3,-11 1-20,-9 5-12,-2 4-7,-2 6-2,-5 5 2,1 8 0,0 8 6,1 8 8,2 14 4,8 9 1,7 4 8,8 6 10,2 1 2,7 2 0,-1-4 6,-8-4 2,-11-2-1,-3-7-1,-18-4-1,-9-4-1,-21-6-5,-12-6-7,-22-6-1,-11-7-3,-5-9-6,7-2-5,11-5-10,20-2-23,19-2-57,19 0-127,14-7-198,18-13-668,11 0 0,16-9 0</inkml:trace>
  <inkml:trace contextRef="#ctx0" brushRef="#br0" timeOffset="1.44116E6">29598 15470 2708,'0'-2'83,"0"2"17,0 0 14,0 0 15,0-2 11,0 2 34,3 0 40,10 0 21,10 2 12,18 0-51,13 5-24,11 4-16,2 5-12,1 2-14,-11 5-12,-7 0-34,-15 0-37,-14-5-21,-11 0-12,-7-5-4,-3-6 0,0 0-2,-1 0 1,1-2 1,-12 1 3,-3 5 0,-14 1-2,-7 5 2,-9 0 1,1 2-2,-1 3-2,0 0 0,1-1 0,7 2-4,5-5-1,8-2-10,9-4-31,7-6-94,7 1-151,8-6-207,2-1-403,11 0 0,7-2 0</inkml:trace>
  <inkml:trace contextRef="#ctx0" brushRef="#br0" timeOffset="1.44158E6">30480 15790 1136,'3'0'144,"-3"0"33,0 0 39,3 2 33,-6-2 24,-3 1 26,-2 3 34,-6 3 31,-5 2 24,-8 4-83,-6 4-29,-4 5-28,-10 4-24,-6 8-20,1 0-8,-6 5-16,3 0-28,2-3-24,4 0-16,8-5-18,11-5-9,7-5-8,14-9-6,3-5-6,4-2-10,2-5-10,2 0-14,-1 0-22,2 0-38,2 0-64,1 0-99,-3 0-93,0 0-159,1-12-574,1 9 0,3-2 0,4-7 0</inkml:trace>
  <inkml:trace contextRef="#ctx0" brushRef="#br0" timeOffset="1.44225E6">31014 15408 1448,'0'-1'90,"0"1"44,3-2 42,3 1 25,-6-2 14,3 2 1,0-1 4,-3 2 12,2 2 18,2 3-42,-2 7-22,1 12-31,-8 5-35,-1 9-22,-6 2-13,2-2 3,-2-1-1,4-13 3,5-5 6,0-9 2,12-3-11,12-7-11,18 0-2,12-3-4,19-1 1,5-1-6,2-3-1,-13 2-22,-11 1-48,-20 5-72,-18-2-65,-10 2-154,-3-10-606,-9 10 0,1-10 0,-3-4 0</inkml:trace>
  <inkml:trace contextRef="#ctx0" brushRef="#br0" timeOffset="1.44258E6">31384 15366 2548,'-3'-4'122,"3"-3"5,0 2-2,0 0 19,0 4 27,0 8 26,0 11 15,-3 10 6,0 16 9,-1 12-87,-2 9-17,-2 2 0,-1-1 7,-4-8-17,4-7-24,-1-10-26,2-7-16,3-9-6,2-6-7,3-8-16,0-4-29,0-3-70,0-3-72,3-1-147,35-6-593,-29 0 0,0-3 0,3-5 0</inkml:trace>
  <inkml:trace contextRef="#ctx0" brushRef="#br0" timeOffset="1.44428E6">31708 15453 1332,'0'-2'111,"0"-1"23,0 1 47,-6 2 25,3 7 22,-6 3 9,3 11 5,-4 3 6,2 11 7,3 5-78,2 4-22,0 0-17,6-3-43,9-2-22,6-10-15,3-5-3,2-9 2,6-5-4,1-6-8,-2-12-1,2-6-7,-1-7-10,-5-13-1,-12-10-3,-3 1-2,-9-3-8,-9 3-5,-3 13-2,-7 4 0,-4 10-1,-7 5 1,-3 5 2,5 2 0,3-1 3,7-1 3,9 0 1,4-3-1,10-1 3,10 0 2,9-1 2,11 1 1,8 2 0,1 5 0,1 1-5,-6 2-5,-6 1-2,-7 3 2,-2 1-4,-4 4 1,-4 6-6,-4-1 3,0 7 3,-4 3 4,-4 4 5,-1 3 6,-1 1 4,-2 3 4,1-3 0,4 0 0,1-6 3,0-1 0,0-8 3,3-5 2,4-7 0,4-4-11,6-4 2,4-8-7,1-4 0,-1-5 1,-12-9-3,-3-7-2,-9-1-5,-11-2-8,-6 1-2,-10 2 3,-2 6-5,-5 2 0,2 7 1,6 3-1,7 5 4,7 2 0,4 4-4,4 1-1,2-2 1,1 4-4,2-3 1,4-1 0,4 4-3,9-1 3,3 3-4,6-1-1,6 2 2,2 1 0,7 0 0,-1 4 3,-1 3 0,-8 1-1,-8 6 3,-6 3-4,-6 1 1,-9 0 1,-1 1-1,-5 3 1,0 3 1,0 3 0,1-1 3,2 5 0,3-2 1,2 5 6,4-6 6,7 0 6,5-9 11,5-3 5,7-8 6,0-6-1,5-6-1,-2-4 7,-1-5-3,-4-9-1,-7-7-4,-3-7-5,-7-3-10,-8-3 2,-6 1 6,-2 6 8,-2 7 0,-8 7-4,0 5-1,-10 6-1,-4 4-1,-9 1-1,-4 1 2,-3 0-3,1 1-8,0 0-13,0-1 15,6 1 3,6 0 7,7 2-10,4-1-1,9 1-2,3 0-1,1 0-6,4 0 8,-2 0 18,0 0-6,0 0 17,0 0 6,0 0 25,0 0 15,0-2 14,0 2 4,0 0 3,0-1-12,0 1-13,0 0-6,0 0-18,0 0 1,0 0-9,0 0-10,0 0-5,0 0 3,0 0 2,0 0 4,0 0 0,0 0-5,0-1-2,0 1-14,0 0-7,0 0-6,0 0-8,0-2-8,0 2-4,0 0-5,0 0 0,0 0 0,0 0 0,0 0 0,0 0 0,0 0-2,0 0-29,0 0-53,0 0-124,0 0-81,0 0-134,3 0-165,3-1-171,1 1-402,-4 3 0,-6 2 0,-18 6 0</inkml:trace>
  <inkml:trace contextRef="#ctx0" brushRef="#br0" timeOffset="1.45471E6">24397 17270 1675,'0'-3'187,"0"-1"29,0-3 14,0 2 14,0 0 12,0 3 28,-4 2 30,-10 0 27,-1 9 18,-10 7-131,-9 5-38,-4 13-20,-8 7-10,-2 7-11,-5 1-11,4-2-25,1 0-33,7-6-27,6-7-18,7-4-10,4-7-8,6-9-13,3-6-23,2-3-46,3-4-35,4-1-48,3-1-46,0-1-86,6 2-202,-3-6-354,3 1 0,3 2 0</inkml:trace>
  <inkml:trace contextRef="#ctx0" brushRef="#br0" timeOffset="1.45554E6">24838 17372 2100,'-6'-2'111,"-3"1"14,-1-3 12,-1 1 11,8 2 10,-3-1 7,6 2 10,0 0 21,0-1 20,0 1-70,3 0-3,3 0-5,5 3-2,5 1-6,8 4-2,2 3-6,1 1-8,3 3-18,6-3-19,-3 2-16,3 3-19,2-2-7,4-1-10,-1 0-4,1-2-8,-2-2-1,-5-2-2,-9-3-1,-10-1 0,-11-1 5,-2-1 7,-6 1 7,-3-2 3,-5 7 5,0 0 0,-5-1 3,-2 2-3,2 1 1,-2 2-3,-3 0-3,-7 1-6,-9 7-7,-13 5 0,-12 4-5,-11 8 1,-7-3-1,0 0 1,5 0-2,14-6-22,18-6-36,18-5-74,15-6-60,7-4-114,8-4-174,-2-20-402,-1 17 0,-1-4 0</inkml:trace>
  <inkml:trace contextRef="#ctx0" brushRef="#br0" timeOffset="1.45624E6">25372 17773 1215,'4'0'153,"-1"0"35,0 0 35,0 0 30,-3-3 26,-8 7 26,-6 6 27,-13 4 19,-11 7 8,-16 7-101,-14 2-46,-12 4-34,-5 3-35,3-3-30,3-5-27,19-5-26,14-5-30,20-8-60,15-7-63,8-2-76,9-7-117,15-7-153,1 1-305,8-2 0,13-6 0,6-2 0</inkml:trace>
  <inkml:trace contextRef="#ctx0" brushRef="#br0" timeOffset="1.45686E6">25990 17481 1808,'-6'0'141,"-4"0"31,-3 5 26,-7 3 15,-2 3 14,-4 7 8,1 7-1,2 0 7,11 4 9,7 0-90,9 0-36,15-2 2,11-5-7,14-4 3,13-5-2,11-8 5,5-5 7,0-4-4,-7-7-5,-6-4-6,-7-2-4,-11-9-31,-10-2-17,-10-1-18,-10-4-12,-6-4-12,-8-1-6,-11 0-2,-2 5-3,-8 5 0,-7 10-6,-6 7 1,-3 8-3,-3 3 1,-2 3 2,8 4-5,5 1 3,9-1-2,6 0-2,7 0-11,4 0-13,5-6-31,0 1-39,0 1-44,2 1-67,4 0-101,6-3-123,8-1-436,-3 5 0,8-3 0,-1-1 0</inkml:trace>
  <inkml:trace contextRef="#ctx0" brushRef="#br0" timeOffset="1.4578E6">28469 17425 982,'-1'0'171,"1"0"38,0 0 14,0 0 8,0 0 0,0 0 12,-2 0 9,-1 3 10,-4 5 19,1 3-94,0 6-51,4 5-36,-1 1-12,6 7-4,4-1 2,7-3 10,8-4 13,9-5 8,11-6-3,5-8-8,6-7-4,-4-8 3,1-4-2,-5-9-3,-9-9 1,-7 0-23,-14-2-19,-5-2-17,-7 8-18,-3 6-9,0 9-6,0 9-3,0 6-2,-3 6 3,0 7-3,3 8 3,0 6-1,0 7 1,8 9 2,1 3-1,4 7 6,7 5-4,-2 0 8,-4-2 6,-4 0-1,-7-9 8,-8-5 4,-9-7-2,-10-9 2,-9-9 3,-16-3-3,-14-9 1,-12-3-6,-11-1-13,-7-2-1,1-5-19,14 3-30,12-5-44,25-1-105,24 0-187,32-9-598,9-1 0,14-5 0</inkml:trace>
  <inkml:trace contextRef="#ctx0" brushRef="#br0" timeOffset="1.45845E6">29259 17275 2140,'-3'0'104,"2"0"6,-1-2 7,1 2 37,2 0 25,1 0 20,4 0 20,5 2 20,7 3 11,10-2-78,8 4-3,5-2 1,9 2-8,2 3-32,0-6-24,-3 3-20,-10-3-20,-10 0-20,-11-2-11,-7 1-16,-7-1-4,-1 2-6,1 1 2,-4 3-4,3-1-1,-3 3 2,0-1 1,-3 2 1,-4 1 3,-1-3 9,-5 1 8,-7 1 4,-4 0-1,3 1 3,-6 2 3,0 1-2,-2 1 2,-2 4-1,-1-1-2,4 1-8,-4-3-13,8 4-6,-3-4-4,6-4-21,-2-2-36,4-1-52,2-2-59,10-4-57,-1-3-141,5 1-114,8-9-319,12 6 0,8-1 0</inkml:trace>
  <inkml:trace contextRef="#ctx0" brushRef="#br0" timeOffset="1.45876E6">29807 17616 2083,'0'0'143,"0"0"18,0 0 14,0 0 21,0 0 23,-1 7 24,-8 1 7,-11 11 5,-11 7 0,-9 4-103,-9 4-36,-1 2-14,5-1-13,3-5-20,16-1-23,4-11-20,12-4-6,5-5-7,5-5-41,1-4-59,7 0-85,4-4-111,4-10-136,2 3-305,6-2 0,2-2 0,1 1 0</inkml:trace>
  <inkml:trace contextRef="#ctx0" brushRef="#br0" timeOffset="1.46055E6">30360 17237 2154,'-2'0'78,"-1"0"23,-2 0 10,-6 4 25,-5 3 12,-3 6 22,-2 3 18,-3 6 8,1 8 2,5 2-58,6 3-16,3 3-24,6 1-8,6-4-22,3-3-11,15-4-20,6-6-15,14-5-10,7-4-2,11-5 3,0-5 0,-1-3 0,-5-3 30,-9-6 23,-10-4 21,-13-1 12,-6-5 1,-7 0 5,-4-4 2,-1 0-3,-3-4-3,0 0-2,-1-5-30,-8-2-26,-8 1-12,-4-1-4,-11 8 4,-10 6-1,-1 9 1,-7 5-2,2 6 4,1 0-1,8 0 2,10 0-1,10 3-8,13-3-8,1 0-6,7 2-3,-2-2-2,0 0 4,0-2-4,0 4 4,0-2-1,0 0 3,0 0-2,-2 0 0,2 0-1,0 0-2,0 0-1,-1 0-2,1 0-3,0 0-3,0 0-3,0 0-4,0 0 0,0 0 0,0 0-1,0 0 2,0 0-1,0 0 4,0 0 3,0 0 0,0 0 4,0 0 0,-2 0 0,2 0 0,0 0-2,0 0 1,0 0-1,0 0-2,0 0-1,0 0 3,0 0 2,0 0 0,0 0 0,0 1-3,0-1 3,0 0-1,0 0-3,0 0 0,0 0 0,0 0-3,0 0-4,0 0 0,0 0 0,0 2 3,0-2-1,0 1 1,0-1 3,0 0 0,0 0 0,0 0 1,0 0-2,0 0 2,0 0 0,0 0 2,0 0-3,0 0-1,0 0 5,0 0-1,0 0 0,0 0 2,0 0 0,0 0-2,0 0 1,0 0-7,0 0 4,0 0-3,0 0-4,0 2 0,0-2 1,0 0-2,0 0 4,0 0 0,0 0 0,0 0 4,0 0 0,0 0 2,0 0 1,0 0 0,0 0 0,0 0 0,0 0-3,0 0 0,0 0-2,0 0 2,-1 0 3,1 0 2,0 0 1,0 0 0,0 0 2,0 0 0,0 0 0,0 0 0,0 0 2,0 0-2,0 0-4,0 0-4,0 0 0,0 0-2,0 0-1,0 0 0,0 0 2,0 0 1,0 0 0,0 0 0,0 0 0,0 0 2,0 0 1,0 0-1,0 0 1,0 0 0,0 0-2,0 0-1,0 0 2,0 0 2,0 0 3,0 0-1,0 0-1,0 0-1,0 0 1,0-2 1,0 1-3,0-1-1,0-1-7,0 3-13,0-3-31,0 3-51,0 0-57,0 0-72,1 0-145,37-9-606,-35 4 0,2 0 0,-1-2 0</inkml:trace>
  <inkml:trace contextRef="#ctx0" brushRef="#br0" timeOffset="1.46626E6">9462 16849 2220,'0'0'111,"0"-2"17,0 1 21,0 1 16,0-3 12,0 0 2,0-2 8,0-1 16,0 0 20,0-2-78,-2 1-12,-3-1-15,-5 2-8,-6-1-10,-8-1 2,-8 1 9,-10 0 0,-6 0-10,-3 1-16,0 5-13,2 1-7,10 4-4,9 4-15,6 3-3,9 6-13,6 6-11,-3 0-8,0 2-3,1 5-3,0 0-1,-2 1 1,4 1 1,5 2 7,-1 1 3,11-3 4,8 2 3,13-2 3,8-3 0,13-5 0,3-3 1,0-6 1,-9-3 0,-7-7-3,-7-2-4,-5-3-7,-5-3-18,-7 1-26,-1 1-40,-4 1-49,-5-3-58,-1 3-78,0 0-67,2 0-140,0-4-355,-2 5 0,0 2 0,1-2 0</inkml:trace>
  <inkml:trace contextRef="#ctx0" brushRef="#br0" timeOffset="1.46693E6">9987 16765 1031,'3'-5'94,"2"-4"12,-2 3 47,4-3 43,-7 4 28,1 2 14,-1 1 10,0 2 22,-5 0 12,-3 5-44,-9 4-7,-8 6 4,-10 9-42,-5 8-38,-1 6-29,3 8-14,8 3-10,11 3-21,11-3-9,10-3-15,12-3-22,13-6-18,6-8-7,12-5-44,2-4-80,4-6-141,1-14-565,1 0 0,-5-5 0,-2-13 0</inkml:trace>
  <inkml:trace contextRef="#ctx0" brushRef="#br0" timeOffset="1.46782E6">10037 16754 1187,'0'0'169,"-8"0"27,2 0 20,-6 1 18,-4 2 27,-3 7 24,-2 4 16,-1 12 6,1 7 3,0 9-138,0 4-25,5 0-28,5 3-11,5-3-11,3-2-14,4-6-15,7-7-9,7-5 7,1-8 11,10-4 12,1-6 4,1-5 5,4-9-8,0-8-6,-5-9-11,0-6-8,-9-11-8,-5-4-23,-8-2-23,-3-5-24,-7 10-8,2 4-7,-2 8-12,-2 8-20,0 11-3,-1 6-4,-4 4-7,-3 4-8,3 6-26,0-2-34,1 2-63,5-1-83,3-4-80,3-10-351,0 5 0,3-3 0,11 0 0</inkml:trace>
  <inkml:trace contextRef="#ctx0" brushRef="#br0" timeOffset="1.46826E6">10462 16840 1276,'0'0'136,"0"0"33,-1 0 35,-6 0 32,-4-3 14,-4 3 13,-6 3 11,-2 4 4,-2 7 0,-1 3-86,3 8-49,7 1-32,7 1-35,6-2-27,9-2-14,9-3-7,11-5-2,1-6 0,8-3 1,5-4 0,-5-2-1,-5 0 1,-6 4-1,-9-2-3,-6 10-1,-6-1-1,0 7-7,-9 2-2,-3-1 1,-10 3 1,-4 3 0,-8-4 4,-3 0-2,0-6-1,0-5-18,11-8-31,3-4-87,8-10-126,7-13-173,10-3-288,10-9 0,12-6 0</inkml:trace>
  <inkml:trace contextRef="#ctx0" brushRef="#br0" timeOffset="1.46871E6">10725 16653 1659,'0'-6'206,"0"0"0,1 2 8,-1 3 33,2 2 27,2 15 19,0 10 8,-1 11 1,0 13 3,1 7-179,-4 3-23,0 1 0,0-1-7,0-8-37,-4-6-48,4-11-59,-1-8-39,-1-11-122,2-10-149,0-17-402,-3-2 0,-4-12 0,-3-10 0,-11-2 3413,4 3-2954,0 2 106,2 9 59,3 8 39,12 5 30,-4 6 45,1 1 36,1 0 126,2 1 167,3 2 35,7-2-76,10 1-106,14-3-52,17 1-37,13-5-31,11 2-70,4 1-158,-4-7-572</inkml:trace>
  <inkml:trace contextRef="#ctx0" brushRef="#br0" timeOffset="1.46903E6">11556 16653 2454,'-3'-5'142,"-7"1"4,-2 1 15,-10 6 9,-12 9 36,-11 15 27,-8 9 20,-2 13 9,-1 9 5,9 5-133,10 4-7,14-1-2,11-3-17,8-6-4,7-7-37,3-11-31,7-7-15,4-8-23,9-9-98,4-5-164,4-18-666,4 6 0,-2-10 0</inkml:trace>
  <inkml:trace contextRef="#ctx0" brushRef="#br0" timeOffset="1.46953E6">11695 16871 2275,'-1'-2'166,"-1"-1"20,2 1 33,-1-1 25,1 0 14,0 2 4,3-2 2,4-2 4,10-1 7,7 0-124,12-1-29,5 3-13,0 1-34,0 5-23,-8 3-13,-9 6 3,-6 5-3,-9 8 0,-9 5-4,-9 5-5,-10 3-9,-14 1-1,-11 2 3,-10-5-3,0-4 1,-2-8-6,14-8 3,5-9-8,6-9-12,13-11-39,9-1-56,8-5-87,14-3-126,19-4-176,9 5-349,14 4 0,16-5 0,6 4 0</inkml:trace>
  <inkml:trace contextRef="#ctx0" brushRef="#br0" timeOffset="1.46981E6">12118 16846 1995,'-3'-3'157,"-3"0"3,-3 3 12,-5-3 18,5 7 22,-6 4 25,3 12 19,0 4 7,-1 7 1,7 6-140,1 1-9,3 2-6,7-5-9,9 4-18,7-12-26,7-5-70,12-9-95,8-5-183,3-18-523,-6 1 0,-6-6 0,-6-3 0</inkml:trace>
  <inkml:trace contextRef="#ctx0" brushRef="#br0" timeOffset="1.47009E6">12395 17071 3449,'0'0'91,"0"0"0,2 0 6,3 6 4,-5 6 2,2 7 1,-1 7 8,-4 6 2,-10 7 18,-11 0-90,-6-2 5,-9 1 5,-1-7-5,4-4-3,9-10-11,8-9-41,9-6-77,7-14-141,16-15-238,4 0-311,11-9 0,6-5 0,13-5 0</inkml:trace>
  <inkml:trace contextRef="#ctx0" brushRef="#br0" timeOffset="1.47051E6">12658 16958 2613,'2'0'85,"-1"0"16,-1 6 16,3 5 15,-1 7 4,1 8 3,6 3 2,1-5 3,3 1 10,1-8-36,6-8-17,-2-7-8,8-9-17,1-7-10,6-8-3,-3-4-2,-6-3 3,-9 1 22,-6 8-2,-6 8-11,-6 6-10,-1 7-5,-1 7-4,5 9-2,-1 3 2,-1 6-4,4 8-2,4 1-21,-6 0 2,4 3 5,-4-3 4,-7 1 1,-10-2 10,-12-1 3,-13-2-3,-11-2 0,-8-4-11,-5-5-37,10-10-57,6-4-91,17-8-113,17-12-192,19-23-451,19 0 0,16-17 0,13-10 0</inkml:trace>
  <inkml:trace contextRef="#ctx0" brushRef="#br0" timeOffset="1.47083E6">13019 16566 2125,'3'0'144,"5"0"28,5 4 15,3 7 11,9 6 6,2 9 6,0 9 6,5 8 15,2 5 9,0 5-78,-7 8-33,-5 4-11,-13 5-4,-10 1-6,-16-1-5,-6 2-7,-8-7-32,-2-6-66,-3-13-60,7-10-67,10-17-220,1-26-506,8-1 0,6-18 0,2-12 0</inkml:trace>
  <inkml:trace contextRef="#ctx0" brushRef="#br0" timeOffset="1.47133E6">13596 16944 1509,'0'3'91,"0"0"36,0 1 49,3 3 37,-6-4 35,3 1 30,6-2 44,4 1 38,16-3 22,14 0-68,16 0-12,18-3-35,0 1-48,1-1-39,-7 0-43,-11 2-54,-20 1-91,-10-3-111,-14 3-163,-5 0-175,-6 0-411,-8-2 0,0 2 0,-9-2 0</inkml:trace>
  <inkml:trace contextRef="#ctx0" brushRef="#br0" timeOffset="1.47159E6">13733 17142 2134,'-2'3'128,"2"1"20,-1 3 16,1 0 24,8-1 13,8-1 10,8-2 5,17-2 2,13-1 0,6-3-124,6 1-81,0-2-146,2-9-627,-17 6 0,-10 0 0</inkml:trace>
  <inkml:trace contextRef="#ctx0" brushRef="#br0" timeOffset="1.47249E6">14927 16820 1511,'0'0'210,"0"0"40,0 0 32,2 0 36,-2 0 29,0 0 25,0 0 11,0 0 8,0-2-1,4-2-146,6-1-59,6-1-38,9-3-27,9 1-32,8-4-24,9 1-22,0 2-8,4 0-4,-1 2 0,-12 5-1,-2 0 0,-7 6-1,-7 6-4,-9 4-3,-6 1-3,-7 8 1,-11 3-1,-14 2-2,-12 1-1,-10-2 5,-10-2-4,-4-2 1,7-6 0,13-5 0,10-3 12,16-6 2,7 2 0,4-5 2,7 2 3,10-2-5,8-2 2,11 2-2,12 0 0,5 0-3,-3 2-11,-2 2-8,-7 5-4,-4 3-2,-8 5-1,-7 0-2,-12 2 0,-5 1 3,-10-1 2,-11-2 4,-5-1 11,-7-3 9,-11 1 1,-9-6 4,-2-4-2,-8-1 3,1-3-6,3-4-3,9-2-8,10-1-13,14 1-36,12 2-46,8-1-50,5 3-80,10-3-112,15-5-231,7-2-461,10-2 0,10-9 0,-2-3 0</inkml:trace>
  <inkml:trace contextRef="#ctx0" brushRef="#br0" timeOffset="1.47416E6">15707 16854 1713,'0'0'118,"0"3"33,-3 1 41,-1 4 37,-3 4 29,-2 5 25,-1 6 13,4 3 15,0 5 12,4-1-70,2 4-34,5-5-23,6-1-35,6-4-33,6-5-25,5-7-19,4-6-8,0-6-14,4-8-10,-1-7-6,-1-5-4,-2-8-8,-10-7-6,-12-3 0,-7 1-6,-19-1-4,-11 4-2,-7 2-3,-3 6-2,-4 9-4,4 3-9,9 7-15,11 4-7,7-1-12,7 4-11,3-1 6,6-1-4,10-2 2,14-2 2,11-3-8,12-3-18,7 0-20,-5 2-16,-6 2-1,-10 5 8,-12 2-5,-11 1 3,-2 0 11,-7 0 17,-1 1 23,4 0 35,-2 2 43,1 4 34,1-3 24,0 6 16,-4 2 12,-1 5 14,-4 4-2,-1 7-14,-1 1-7,-3 6-4,4 2-10,0 3-10,7-5-13,6-1-12,11-5-8,5-6-15,6-11-8,-1-6-2,2-6-2,-3-9-5,-4-6 1,-5-7-2,-6-2 4,-9-7-2,-6-3-3,-9-1-3,-9-3-4,-5-2-4,-4 5-4,-6 6-2,7 4 1,3 12-4,2 5-2,9 3 2,2 2 0,7 0 2,0 2-1,0-4 3,7 0-1,2-2 2,10-2-2,8 1 3,8 0-2,3 4-7,-1 2 3,4 2 0,-8 4 3,-6 2-2,-3 5 2,-4 3-1,-1 3 2,3 1-2,1 1 3,4 2 4,0 2-5,-3-4 0,-4 3-2,-8 0 1,-6-2-2,-4 3 2,-2-3 0,0 0-1,0-4-1,1 0-1,-1-4 7,3-4 0,6-5 4,3-3-1,8-5 2,7-7 0,1-3-1,0-8 1,-1-4 1,-6-3 1,-8 4-5,-4-6-1,-7 3-1,-4-2-3,-8 2-2,-2 3 0,-9 3-2,-5 3 1,-5 6-2,-3 5-2,1 1 2,-1 4 2,0 1-2,12-1 3,7 1 5,3 2 12,9-2 0,3 0 0,0 1 1,5-5 3,9 1-1,10-2 0,13-1 0,14 1-1,9 4-3,3 2-11,3 3 0,-1 3 3,-5 5-3,-10 4-3,-13 3 1,-10 4-1,-16 4 2,-6-2 7,-4 4 7,-1-1 0,-1 2 13,1 1-14,1-4 4,-1 2 5,3-6 4,8 0 17,2-6 28,11-8 8,6-4-1,5-2 2,1-5-7,2-9 17,-4-1 2,-5-7-6,-9-5 1,-9-2-20,-9-5-28,-12 0-18,-9-1-17,-5 3-2,-3 4-23,-7 7-36,-3 9-57,4 5-35,3 5-49,5 2-75,2 7-111,16-4-214,0-3-499,3 3 0,4 0 0,0-6 0</inkml:trace>
  <inkml:trace contextRef="#ctx0" brushRef="#br0" timeOffset="1.47482E6">17815 16574 2079,'0'-1'133,"-4"-3"2,1 1 4,-5 2 7,8-2 19,-4 3 38,2 0 49,1 0 16,1-1 11,4-3-99,10 1-13,2 1 5,15-1 5,7 3 1,8 6-17,-1 5-33,-3 7-47,-7 8-16,-7 5-12,-12 2-6,-9 4-6,-10 0-7,-11-3-6,-10-2-4,-10-3-4,-9-3-6,-9-3-1,-5-7 5,-7-7-3,6-5-11,1-7-24,7-5-35,12-9-37,18-3-61,13 1-71,19-5-126,21 0-178,14 9-271,7 3 0,18-4 0,7 1 0</inkml:trace>
  <inkml:trace contextRef="#ctx0" brushRef="#br0" timeOffset="1.4751E6">18271 16561 1907,'0'-7'173,"-1"-2"2,-1 0 10,-4 1 20,0 5 26,-6 10 19,-4 3 16,-3 10 9,3 6 6,2 8-140,5 2-24,2 3 4,6 1-9,1 0-20,1-3-21,6-2-19,2-1-13,7-9-9,11-4-1,6-9-9,9-7-46,-2-4-75,10-1-95,-5-8-181,-4-21-437,-14 17 0,-6-3 0,-12-7 0</inkml:trace>
  <inkml:trace contextRef="#ctx0" brushRef="#br0" timeOffset="1.47567E6">18766 16535 1616,'0'0'126,"0"-2"28,0 2 32,0-1 23,0-3 14,0 3 3,0 1 1,0 0 26,0 0 32,0 8-68,0 6-15,2 7-23,1 16-30,0 7-24,4 7-11,-1 1-7,0-2 0,1-5-33,-3-7-54,0-4-64,-4-8-71,0-6-110,6-11-215,-6 2-355,0-6 0,-3-5 0</inkml:trace>
  <inkml:trace contextRef="#ctx0" brushRef="#br0" timeOffset="1.47594E6">18587 16820 2617,'0'-2'125,"2"-1"11,-2 0 14,0-1 30,3 2 17,7 0 12,7-1 14,15 0 9,17-1 6,13-3-101,13 2-21,5-3-13,-1 4-47,-14 2-90,-15 0-97,-19 2-106,-8-4-214,-20 4-322,-3 0 0,0-2 0,0-4 0</inkml:trace>
  <inkml:trace contextRef="#ctx0" brushRef="#br0" timeOffset="1.4764E6">19465 16549 1356,'0'0'121,"0"-2"6,0 0 30,0 1 49,0-1 41,0 2 32,0 2 34,1-4 27,-1 2 16,0-1-96,2 0 3,-1 1 18,2 2-18,0 8-46,-2 7-40,-1 9-29,-1 8-33,-9 2-28,-1 3-12,-7-5-5,1-2-21,4-8-24,5-7-9,4-5 6,4-8 6,0-1 0,6-1 5,10-2-5,13-3-11,12-1-15,10-3-26,3 0-40,-3-1-65,-10 2-77,-12 3-117,12-8-669,-30 7 0,-2-3 0</inkml:trace>
  <inkml:trace contextRef="#ctx0" brushRef="#br0" timeOffset="1.47668E6">19732 16615 3246,'0'-7'150,"-1"0"3,-1 1-1,1-1 5,-2 6 10,0 7 19,1 8 19,2 8 12,0 7 4,0 10-119,2 2-24,-4 4-3,2-2 2,-1 0-5,1-4-12,-4-6-31,4-6-65,-3-5-111,3-6-132,3-14-698,2 1 0,7-7 0</inkml:trace>
  <inkml:trace contextRef="#ctx0" brushRef="#br0" timeOffset="1.47825E6">20056 16653 2202,'0'-5'86,"0"1"16,0 1 43,-3-1 30,-4 4 28,-1 4 22,-3 4 18,3 9 8,0 4 8,5 3-74,1 2-3,5 2-10,7-2-43,4-1-25,7-1-27,8-6-23,2-4-14,1-5-4,0-4-6,-1-8-5,-5-7-6,-5-2-3,-4-6-2,-11-5 1,-3-6-5,-9-2 1,-12-5-4,-4 3-6,-2 1-4,-1 6 1,4 4 3,7 6 1,7 7 6,2 2-8,5 1-1,5 2 2,2-3 1,9 2 4,9 2 3,8 1-1,11 2-3,-4 0-2,0 4-6,-9 5 5,-5 2 6,-11 6 0,-9 3 2,-6 4 0,0 0 0,-3 3 0,3 1 0,3 1 2,-3 0-2,4-2 2,5-3-1,3-6-1,2-7-2,2-3-1,3-4 2,-2-8-1,3-1 2,1-9-5,0-6 8,-5-6-8,-6-5-1,-7-4 0,-6-1-1,-7 2 0,0 2-6,1 4 0,-2 5 3,4 7-1,3 6-5,1 3 6,3 3 1,0 3 1,0-2 4,0 1-3,0-1 1,0-2-2,3-2-5,1 2 5,11-1-2,0 3-3,8 0 0,2 3-1,2 1-5,0 6 2,0 4 3,1 2 2,0 4 4,1 0-2,0 2 1,2-2 2,1 2 0,-1-2-2,0-2 1,-4 2-1,-11-3-5,-4 1-1,-9-1 2,0-1 0,-6 1 1,0 0-2,-1-1 0,2 0 1,-1 1 0,3-3 2,2 1 9,5-5 2,6-1-3,6-4 1,5 0-2,7-6 4,-4-2-2,-3-5 1,-7-2 0,-8-8-1,-6-3-6,-9-5-5,-7-3-2,-10-3-6,-5 0 2,-9 3-2,1-1 1,3 7-1,6 2 1,8 6 2,6 4 2,9 4 8,2 3 2,2 4 2,3 0-1,3-4 2,12 2 3,8-2-2,11 3-1,7 1 1,7 3-5,3 3-2,-1 6-1,-5 3 3,-8 5-2,-10 2-4,-9 5-1,-11-1 4,-7 1 3,-3 0-5,0 1 7,0 0-4,8 0 4,-1 1 1,4-5 2,2-3 1,6-3 0,1-5 1,4-6-1,3-2 3,1-7-2,-2-6-1,-2-6-1,-8-3 1,-5-11-2,-7-6-1,-8-4-4,-10 2-3,-7 3-3,-5 10-3,-7 9-5,-1 10-16,3 7-30,4 6-46,2 5-43,10 0-90,7-1-153,8-19-491,5 18 0,4-5 0,12-4 0</inkml:trace>
  <inkml:trace contextRef="#ctx0" brushRef="#br0" timeOffset="1.47887E6">21830 16528 1245,'0'8'105,"0"1"52,0 8 39,0 2 27,0 5 10,0 0 4,2 0 7,2-3 24,7-1 18,-1-3-57,11-8-28,6-5-46,2 0-35,-2-9-24,3-2-1,-3-7-5,-4-6-4,-7-6-16,-7-3-16,-4 1 6,-3 3-11,-4 7-9,2 7-4,0 7-1,2 5-8,-2 6 11,0 6 17,0 6 3,0 7 4,3 8-8,3 2 4,5 6 4,8 5 3,-1 2 0,3 0 2,-8-1 1,-7-6 1,-9 0 4,-6-2 9,-12-6 23,-6-1 68,-12-2 54,-10-8 33,-6 0 22,-4-8-3,-2-5-11,-1-6-21,2-3-14,-1-2-16,1-3-29,0-3-73,1 0-55,8-3-36,5-2-24,5 3 0,13 1-13,9 5-78,6 2-114,7 1-54,4 0-73,2 0-101,0 0-143,0-8-680,0 8 0,0-5 0,0-3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4:09:34.763"/>
    </inkml:context>
    <inkml:brush xml:id="br0">
      <inkml:brushProperty name="width" value="0.05292" units="cm"/>
      <inkml:brushProperty name="height" value="0.05292" units="cm"/>
      <inkml:brushProperty name="color" value="#FF0000"/>
    </inkml:brush>
  </inkml:definitions>
  <inkml:trace contextRef="#ctx0" brushRef="#br0">2174 11388 701,'-9'1'9,"-5"3"9,-2 2 29,-4 0 40,-2 5 27,-5 0 18,1 1 33,-4-3 26,-3 3 22,-3-1 9,-5 1 9,-7 2 3,-1 3-24,-3 4-36,3-1-24,3 5-20,7 1-30,11 0-24,8 0-19,5 0-7,6 4-6,4 0-7,5 2 4,0 6-1,5 3 2,4 5 3,6 4 0,6 3-3,5-1 0,4 2-5,-3-3-9,3 1-2,-6-5-8,0 1-4,-10 0 0,-5-2 0,-5 1 2,-8-4 0,-4-2 1,-7-1 2,-6-1 1,-7 0 0,-9 0-1,-2 0 0,-4-5-3,3-2-4,4-6 4,-4-14 3,5-8-2,-1-14-2,6-16 2,7-15 0,11-5-4,9-6 12,6 0 3,6 6 1,5 6-6,-1 7-5,7 8-3,4 5-2,0 3-5,5 9-3,1 4 3,-2 2-10,4 4-6,0 3 1,-2 7-1,1 4 2,-2 6 1,0 7 1,-4 7 0,-1 3 4,-3 15-1,-3 8 5,-4 11 0,-5 9 2,-3 10 1,-6 7 1,3 1-3,-3 13 0,-3 8 7,0 4 0,0 4 2,0 0-6,-2-1 2,-2-2 5,2 2 9,1 0 3,1-2 5,-2 1-2,5-2-6,-3-2 4,0-5 1,0-4 0,2-8-1,1-8-6,1-9-10,8-2-6,-1-8-2,3-6 2,2-5 6,-3-5-4,-2-9-1,-4-7 0,-2-5 3,-2-8 0,-2-5-2,0-5 5,0 0-3,-1-2 2,0 7-7,0-2-1,0 4 0,-3 1-1,3-1-1,1 2 0,-5-6-1,2-2 1,1-6 4,1-4-1,-2-6 5,2-2 0,0-6-3,-3 1-3,0-2-13,2 0-26,-1-2-37,4 2-52,1 0-94,0 0-27,0 0-18,3-1-67,4-2-123,5-1-162,3 4 0,5-4 0,0-6 0</inkml:trace>
  <inkml:trace contextRef="#ctx0" brushRef="#br0" timeOffset="14424.3174">2962 14688 1122,'0'0'56,"2"0"7,-2 0 7,0 0 12,1 0 13,-1 0 15,0 0 19,0 0 15,0 0 13,2 0-46,-2 0-4,0 0-5,1 0-6,4 0-7,0 0-14,1 0-13,7 0-16,-2 0-15,2 0-9,-1 0-4,4-2 2,0 1 1,-2-2 1,2 0-3,-1 0 5,6 1-4,0 0 0,3-2-2,1 3 0,-3-4-2,2 2-3,-5 3-4,-2 0-2,1-1 0,-1 1-3,2 0 1,-1 0-2,-3 0 2,3 1 3,-1 2 5,1 3 9,-1 1 7,-1 0 4,-2 2 1,1 0 3,-3-1 0,3-1 1,-3 5 0,6-5-4,0 2-5,-2-1-6,0 0-4,3-3-3,2-1 0,-6 0-1,8 1 3,-4-3 0,1 2 2,2-1 0,2 0 3,2-3-2,0 2-2,1-4-2,0 2-2,0 0-1,0-3-1,2 3-1,-2-3-3,0-3 0,3-1 0,-7 0 1,-1 1 2,1 0 0,-4 1 1,1 1 0,-1 1 0,2-2 1,-1 2-1,-1-1 1,0 2-3,-1 2-2,-2 0-1,-1 0 3,2 0-2,1 0 0,1 0 1,2 2-4,-2 0 1,2 3 0,-3-2 1,4 0 1,1 2-1,1-3 1,3 1 0,-4-3-2,-2 1 1,1-1 1,2 0 0,-2 0-2,0 0 0,5 0-1,0 0 0,0 0-4,-1-1 1,1 0-1,-3-1 0,0 1-1,0-2 0,0 2-1,-4-1 0,4 2-2,-2 0 2,1 0-2,-2 3 0,5 3 0,-4 2 0,2 1 0,1 2 1,-1-2 1,-2 0 0,2-2 1,-4-5 1,1 0 0,3-2-2,0 0-8,-3 0-31,3-2-59,5 2-149,-2-24-479,3 19 0,1 0 0</inkml:trace>
  <inkml:trace contextRef="#ctx0" brushRef="#br0" timeOffset="16179.292">12434 14195 692,'3'0'44,"1"0"9,-1 0 18,7 0 26,3 0 25,2 0 15,3 0 17,5 0 22,1-2 10,3 1-21,2-3 8,4 0 7,-3-1 3,5-1-16,2-1-21,0 0-10,3-1-15,3 3-18,1-2-9,-2 4-14,2-1-12,-5 1-14,-1 1-14,0 0 1,3 2-5,0-2-1,2 1 0,0 1 0,-1-2 3,-2 2 0,3 2 0,-1-1 1,-3 1-3,-1 3-8,-2 1 1,-1-3-1,0 0 4,1 1 11,4-3 2,1-1 3,6 0 2,1 0-2,1 0-4,0 2 2,1-1-6,0 0 5,-2-1-6,-1 0-16,-3 0-1,-1 4-7,-5 0-2,2 3-3,-5 0 2,4 2-3,3-3 5,-2-1-6,3-1 1,0-3 2,-1 1-3,0-2 2,-6 0-2,4 0 6,-6 0 2,-3 0 3,-3 0-3,-2 0 2,1 0-3,0 0 2,0 0-1,3 0-1,4 0-1,0 0-6,-1 0-1,-3 0-6,-2 4 2,-7 0-1,-5-1 1,-6 0-2,1 0 0,-2-1 5,1 0-2,2 2 1,3-3-2,9-1 2,2 3 0,2-3-1,3-3 0,-6 3 2,-7 0-2,-3 0-4,-9 0 0,-3 0 2,-3 0 2,0 0-4,0 0-6,0 0-18,0 0-37,0 0-40,0 0-47,0 0-104,0-1-160,0-5-344,-6 3 0,-4 1 0,-7-3 0</inkml:trace>
  <inkml:trace contextRef="#ctx0" brushRef="#br0" timeOffset="21025.8004">21069 1584 2117,'0'-3'99,"0"2"19,0-4 15,1 2 12,-2 0 13,1 0 6,0-2 6,0 4 7,0-2 4,0 1-80,0 2-19,0 0-22,0 0-15,0 0-10,0 6-12,1 5-3,4 15-4,4 15-1,-2 15-1,2 11 2,1 9 2,-5 6 3,-3 1 6,-2-4-2,-2-5 0,-2-10-1,1-10-1,0-14-6,1-8 1,-1-12 3,3-6-1,0-12-32,3-2-58,-1-6-128,17-10-571,-9 2 0,-4-6 0,7-4 0</inkml:trace>
  <inkml:trace contextRef="#ctx0" brushRef="#br0" timeOffset="21502.8023">21341 2052 2014,'0'0'66,"0"0"8,0 0 20,0-1 21,6 1 16,3 0 7,6 0 6,11-3 7,4-2-1,3-4-46,-1-4-15,-8-2-10,-6-1-18,-8 2-19,-7-5-16,-4 1-9,-10 2-7,2-1-6,-6 4 13,-4 3-3,-2 6 3,2 1 2,0 6 4,4 4 4,1 8 10,5 9 3,-3 7 0,6 6 2,3 5-12,0 0-2,3 2 3,9-9-4,2 0-1,4-7-8,6-5-17,7-9-60,2-7-103,11-8-583,-5-2 0,-1-8 0</inkml:trace>
  <inkml:trace contextRef="#ctx0" brushRef="#br0" timeOffset="21818.3625">21719 1702 1125,'3'0'89,"-3"-1"17,1 1 30,1 4 26,-1 10 15,8 9 8,1 13 5,4 17 2,-1 7 0,-2 6-87,-3 4 3,-3-5-18,-4-7-28,-1-7-23,-1-10-14,2-12-16,-1-3-69,0-11-96,12-8-399,-12-4 0,-3-6 0,0-10 0</inkml:trace>
  <inkml:trace contextRef="#ctx0" brushRef="#br0" timeOffset="22056.859">21664 2092 1747,'-7'-3'169,"3"3"16,-2-4 8,1 3 12,5-2 12,0 3 22,0 0 9,2 1 11,4 2 5,8 1-125,6-1-38,10-3-15,12 2-24,5-2-56,3-2-137,5-10-257,-17 5-332,-8 0 0,-4-4 0,-13 0 0</inkml:trace>
  <inkml:trace contextRef="#ctx0" brushRef="#br0" timeOffset="23150.7108">23388 1862 298,'0'-2'21,"0"-3"21,0 3 22,0 1 23,0-1 17,0 2 18,0 0 32,0 0 21,-2 0 23,1 0 25,1 0 22,0 0 4,0 0-9,0 0-14,0 0-15,0 0-13,1 0-29,5-5-18,3 0-13,8-1-27,9-2-27,8 1-20,6 1-11,0 2-6,2 3-1,-3 4-4,-8 9-2,-4 5-1,-4 6-12,-11 10-5,-6 6 0,-3 2 0,-4 3 6,-8 0 7,-8 1 10,-7-2-1,-9-5 6,-9-3-4,-3-4 2,0-8-2,2-5-8,5-10-32,7-7-44,12-7-64,5-11-103,10-10-142,7-27-378,12 19 0,7 1 0,14-3 0</inkml:trace>
  <inkml:trace contextRef="#ctx0" brushRef="#br0" timeOffset="23426.7118">23794 1808 1499,'-8'0'150,"-3"0"21,-2 5 22,-8 5 10,0 6 7,2 8 5,1 11 2,4 4 3,9 4 4,5-1-121,5 4-34,9-2-21,7-4-44,4-8-33,5-3-30,6-12-65,-1-8-113,4-11-378,0 4 0,-6-10 0,4-1 0</inkml:trace>
  <inkml:trace contextRef="#ctx0" brushRef="#br0" timeOffset="24274.6044">25127 1917 817,'0'-3'83,"0"1"29,2 0 14,-2 0 2,0 2 18,0 2 28,0 8 16,3 5 8,0 7 9,4 11-46,2 7-32,0 0-27,0-3-5,-1 0 21,-4-11-6,-1-5-14,-3-9 8,0-2-2,0-10-7,0-5 0,-3-4 1,-1-13-2,-4-11-8,2-5-18,3-6-4,2 4-11,1 8-24,1 10-6,2 6-1,5 6-1,8 7-3,10-1 0,9 1-1,8 2-3,7-3-8,-2-3-1,-6 1-1,-6-2-1,-7-3-2,-17 1-1,-3-1-3,-6 1 0,-6 1-3,-6 1-2,-2 0 1,-1 4-2,-6 2-1,2 2 3,-1 5 2,-1 5 2,2 4 2,4 8 2,4 6 1,4 2 0,4 4-1,0-1 1,10-3-5,7-1-6,5-8-17,13-3-48,5-7-71,5-8-104,1-8-129,-7-10-262,-6 3 0,-7-2 0,-13-3 0</inkml:trace>
  <inkml:trace contextRef="#ctx0" brushRef="#br0" timeOffset="24786.8265">25684 1969 1508,'0'-1'114,"0"-1"1,0 2 14,-3-2 17,6 4 22,-3 9 7,0 7 0,3 4 4,-1 13 0,2 2-105,0 2-8,-1 2 1,-3-2-12,0-5-18,0-5-21,0-6-7,0-6 3,0-6 1,0-6-1,0-3 0,0-9-1,0-10-2,-1-9 1,-1-14 1,0-15 8,0-8 12,1 2 13,2 3 2,-1 12 6,0 13 4,0 9 1,0 6 2,2 4 0,5 2-2,1 5-8,2-1-12,8 3-18,2 1-5,-1 3-8,2 4-3,-5 2-3,-2 7-2,-4-2-1,-6 10 0,-2 1 2,-7 3 4,-4-2 0,-7 5 2,-6-1 2,-5-5-2,0 1-24,3-5-54,13-11-213,1-2-423,9-8 0,4-10 0,12-6 0</inkml:trace>
  <inkml:trace contextRef="#ctx0" brushRef="#br0" timeOffset="25979.7076">26569 1659 1036,'0'-3'140,"0"2"-1,0-2 6,3 2 30,-3 1 14,0 8 16,3 13 6,6 6 6,0 12 2,0 7-119,4 2-20,-8 3 4,-2-5-3,-1-5-30,-2-7-11,-2-8-11,2-6-1,2-12-5,-2-4 4,-2-8-4,1-9 1,-6-11-2,1-10-4,-1-9 0,6 0-2,-1 3-4,2 8-5,6 6 0,1 12-5,6 6 2,3 1-3,2 5 4,0 0-1,-6-2 2,-4 2 1,-2-3-1,-5 1-1,1-3-1,-1-4 2,-1-6-2,2-4 3,-2-3-2,0-7 1,0 4-2,0 0-3,0 9-3,1 7 1,2 8 3,2 8 1,4 8 4,3 13 1,-3 8 6,3 7 1,-5 5 3,-2 1 3,-3 1 5,-1-5 1,-1-2-2,0-7-3,0-5-3,0-9 6,0-6 7,0-7 4,0-7 4,2-4 2,5-4 5,3-5 5,7 1 10,7-6 6,6 1 0,2 2-6,4-2-13,-3 2-5,-1 0-4,-10-1-8,-1 5-12,-10-3-15,-6 1-19,-2 0-6,-8 1-6,-3 3-3,-4-1 1,-4 1 0,-5 4-6,4 2 3,-1 2 7,6 5 7,0 10 10,9 5 2,3 6 5,0 9-6,7 5-16,10 1-26,7 2-76,17-6-216,5-10-373,13-3 0,3-12 0,-2-8 0</inkml:trace>
  <inkml:trace contextRef="#ctx0" brushRef="#br0" timeOffset="26507.6779">27877 1734 1990,'0'0'46,"0"7"37,0 5 22,0 7 8,0 5 2,0 11 0,0 5 0,0-2 1,0-2 0,0-5-11,0-7-31,0-7-27,0-5-8,0-9-3,0-1-2,0-12 1,0-7-1,0-10 2,0-11-1,0-8 2,0-2 4,0 1-3,0 5-5,0 9 0,1 9 0,2 9-3,6 4 2,2 5 0,5 3 0,-1 6-4,5 3-7,-5 6-7,0 5-12,-3 5-4,0 2-7,-5 2-14,1-2-7,-3-4-34,-1-2-75,3-4-142,1-14-368,4 2 0,6-2 0,12-7 0</inkml:trace>
  <inkml:trace contextRef="#ctx0" brushRef="#br0" timeOffset="26841.9682">28248 1516 1576,'-4'0'86,"1"0"38,-3 0 41,1 2 17,1 1 13,2 2 13,1 1 14,1 4 10,3-4 8,4-2-41,4 1-31,5-3-38,5-6-38,1 1-18,-6-3-13,-2-2-17,-6-4-22,-6 0-21,-2-2-26,-5-6-31,-6 0-22,1 5-30,1 1-40,-2 5-30,1 6-45,4 3-91,-1-6-264,3 19 0,-1 3 0,3 0 0</inkml:trace>
  <inkml:trace contextRef="#ctx0" brushRef="#br0" timeOffset="27072.7773">28221 1776 2462,'0'0'79,"0"-2"2,3 2 1,5-2 0,1 0-5,10-3-91,11-4-145,5 1-379,7 2 0,6-2 0</inkml:trace>
  <inkml:trace contextRef="#ctx0" brushRef="#br0" timeOffset="27463.8592">28984 1777 2022,'-5'8'48,"-2"8"10,1 2 14,2 5 15,4-2 15,4-1 11,6-5 6,4-3 7,7-5 5,5-6-26,-2-1-17,3-6-8,-4-7-13,-6-3-16,-9-7-13,-5-2-11,-9-2-8,-6-1-10,-8 4-13,-2 4-19,-7 10-32,2 3-57,3 5-76,15 2-408,3 2 0,5 0 0</inkml:trace>
  <inkml:trace contextRef="#ctx0" brushRef="#br0" timeOffset="27830.1147">29342 1407 1645,'-7'-2'50,"-2"2"18,-5 0 11,-2 9 8,0 3 21,0 15 17,2 9 6,4 9 2,4 5 3,3 5-35,3 1-13,3-3-15,0-5-12,3-6-7,-3-9-21,3-8-13,-3-7 1,-2-7 2,-1-8-3,3-4-6,4-8-9,-3-8-22,2-8-10,-2-3-5,-1-2-30,2 1-148,10 7-335,-3 8 0,5 7 0,8 2 0</inkml:trace>
  <inkml:trace contextRef="#ctx0" brushRef="#br0" timeOffset="28180.1127">29759 1543 1576,'-1'-1'90,"-2"-1"30,1 1 33,-1-3 12,3 3 3,0 1-7,0-2 3,0 1 3,3 2 3,-1 7-68,2 4-19,-2 8-26,2 9-30,-4 5-10,0 4-5,0 1 8,0 0-1,0-5-4,0-6-3,3-6-10,-3-5-19,3-9-54,-3-4-143,3-13-385,-3 9 0,0-8 0,-3-8 0</inkml:trace>
  <inkml:trace contextRef="#ctx0" brushRef="#br0" timeOffset="28702.7787">29676 1712 882,'-4'0'118,"1"0"39,0 0 38,0 0 11,6 0 2,3 0 3,10 0 2,13 0 0,12-2-5,13-1-112,6-2-61,-7 1-39,-11-2-37,-15 1-9,-12 1-1,-11 1-2,-5-1 8,1 4 9,0-3 6,0 3 46,-6-2 28,-3 4 9,-3 5 4,-6 1 0,-2 6 1,2 5-1,6-2-7,3-4-5,6 0 8,2-4-2,5-5-8,5-3-8,8-1-4,2-1 1,8-3 1,-2-2-1,-6-2 1,-4 0-3,-6-1-16,-6 1-8,-1 7-2,-2-1-2,1 1 0,-1 4-1,3 0-2,3 5-2,5-1-2,4 5 0,7-1-14,8 0-30,-3-4-83,8-5-180,-8 0-237,-9-2 0,-4-2 0</inkml:trace>
  <inkml:trace contextRef="#ctx0" brushRef="#br0" timeOffset="28922.975">30200 1613 1599,'0'-1'49,"0"-2"16,0 1 29,0 0 23,0 3 11,8 6 6,6 5 2,6 5-2,6 4 1,10 4-54,6-1-6,-3-2-54,-1-1-97,-8-11-113,6-3-311,-26-3 0,-3-4 0,-4-6 0</inkml:trace>
  <inkml:trace contextRef="#ctx0" brushRef="#br0" timeOffset="29136.7292">30450 1539 998,'-3'9'82,"-2"7"15,-4 8 9,-6 11 2,-9-2 0,-3 12 2,-3-4 0,0 2-2,7-9-19,10-8-128,7-11-119,4-4-185,7-8 0,8-3 0,7-5 0</inkml:trace>
  <inkml:trace contextRef="#ctx0" brushRef="#br0" timeOffset="29345.7735">30581 1635 1758,'0'-3'39,"0"3"18,0 0 26,0 5 4,0 5 4,4 7 2,-1 7 1,3 5-6,-1-2-21,4-3-105,9-7-445,-7 2 0,5-5 0,2-9 0</inkml:trace>
  <inkml:trace contextRef="#ctx0" brushRef="#br0" timeOffset="29720.0406">30870 1560 1824,'-6'0'55,"-8"0"8,-1 1 4,-7 7 1,4 3-2,5-2 0,7 7 7,3-3 5,9 3 18,7-6-14,0 2-21,2-4-5,6 1-1,8 1 3,2 0 2,4 4 0,1 1-9,-4 5-10,-10-2-17,-8 2-10,-8 1-11,-12-3 0,-5 1-5,-9-2-8,-5-1-18,-14-2-19,-6-4-32,-8-6-71,3-8-134,-10-2-200,1-3 0,4-2 0,2-1 0</inkml:trace>
  <inkml:trace contextRef="#ctx0" brushRef="#br0" timeOffset="30820.9902">23482 2859 2353,'3'0'26,"-3"7"36,0 0 21,0 8 16,0 2 10,2 5 9,-4 4 7,4 1 7,-2 0 5,4 0 6,4-2-4,5-8-28,3-4-11,6-6-14,5-5-7,6-7-8,0-7-5,1-5-8,-6-4-5,-4-6-9,-10-4-19,-5 2-7,-5 2-5,-1 5-3,-3 7-8,0 4-5,3 8 1,0 1 2,3 9 6,5 3 5,4 11 5,0 7 4,0 8 0,-1 7 22,1 0 16,-5 5 17,-4-4 7,0 2 10,-6-2 7,-9-1 19,-7-2 14,-13-7-1,-10-2 7,-14-5-21,-5-5-6,-7-5-12,0-11-10,3-1-11,10-7-11,14-4-26,16 0-33,8-1-50,11 0-87,5 1-104,9-3-172,20-16-614,0 10 0,13-5 0,18-9 0</inkml:trace>
  <inkml:trace contextRef="#ctx0" brushRef="#br0" timeOffset="31311.3416">25657 2837 2154,'-1'-2'127,"-1"-1"7,0 1-1,-1-1 3,3 6 5,0 5 3,-3 9 5,3 6 3,0 9 1,3 4-102,0 3-25,-1-3-14,1-4-33,2-8-63,-2-5-65,19-12-502,-14-4 0,5-8 0,-1-7 0</inkml:trace>
  <inkml:trace contextRef="#ctx0" brushRef="#br0" timeOffset="31506.8927">25812 2859 1333,'0'5'85,"0"4"27,0 8 15,3 6 4,1 6 2,-1 7-8,3 6-42,1-6-88,2-4-419,-2 3 0,2-11 0,3-5 0</inkml:trace>
  <inkml:trace contextRef="#ctx0" brushRef="#br0" timeOffset="31991.7145">27182 2697 1406,'0'-1'64,"0"1"5,0 0 17,0 4 13,0 5 8,4 12 8,-1 6-1,1 10 4,1 3 0,1-1-84,-3-2-34,0-9-69,10-8-383,-11-3 0,1-4 0,0-12 0</inkml:trace>
  <inkml:trace contextRef="#ctx0" brushRef="#br0" timeOffset="32192.7448">27291 2760 1289,'0'-1'63,"0"1"14,0 0 8,0 4 3,3 4 1,3 7 2,3 11-3,0 4-70,2 1-92,-2-2-288,-6 3 0,0-4 0,-2-5 0</inkml:trace>
  <inkml:trace contextRef="#ctx0" brushRef="#br0" timeOffset="32702.9285">28304 2670 720,'6'16'27,"-3"7"0,-2 3 1,1 8 0,-2-7 1,0-3 0,0-5-13,3-6-84,-1 1-99,-1-7 0,1-4 0,-1-1 0</inkml:trace>
  <inkml:trace contextRef="#ctx0" brushRef="#br0" timeOffset="33500.9709">29240 2605 1736,'-6'-3'111,"-2"1"11,-5-2 17,-2 1 12,-5 0 10,-8 1 5,-2 7 9,-5 3 11,-3 5 3,-1 7-84,5 6-21,6 5-9,6 1-16,9 0-10,8 1-9,4 0 0,8-3-9,5-3-31,9-5-23,3-3-36,9-9-74,8-7-111,10-14-388,-12 4 0,0-10 0</inkml:trace>
  <inkml:trace contextRef="#ctx0" brushRef="#br0" timeOffset="33807.048">29264 2721 1996,'-6'2'96,"-2"1"21,1 5 8,-2 3 7,6-1 8,3 6 12,3-3 4,3-2 6,4-3 3,3-2-71,4-5-13,0-1-20,4-5-6,-1-5-8,-1-4-6,-1-3-10,-7-5-2,-5-3-4,-9 0-3,-5 3-7,-6 3-8,-2 6-3,-3 6-13,5 3-48,-4 6-97,11 0-144,4-4-349,1 7 0,2-1 0</inkml:trace>
  <inkml:trace contextRef="#ctx0" brushRef="#br0" timeOffset="34190.9181">29559 2571 1679,'-2'0'75,"-2"0"10,-3 0 10,-1 0 3,-3 2 2,1 3 2,2 2 5,2 5-2,2 4-1,2-2-52,2 1-19,3 0-8,3 0-11,5-2-1,7 1-2,4-4-5,4-2-1,0 1-1,-1 3-5,-7-1-6,-7 2-1,-5 0 3,-6 3 4,-9 0-2,-6 4 1,-8-1 6,-7-2-2,1 1 4,2-7 4,5-5-23,10-9-85,15-17-421,-3 0 0,1-8 0,10-10 0</inkml:trace>
  <inkml:trace contextRef="#ctx0" brushRef="#br0" timeOffset="34430.0428">29736 2421 1832,'2'0'88,"-2"5"8,3-5 11,0 6 6,0 3 1,2 14 2,2 9-2,-1 8-18,0 6-27,0 3-98,0-3-34,-3-5-61,2-7-72,8-14-270,-10 0 0,0-11 0,0-7 0</inkml:trace>
  <inkml:trace contextRef="#ctx0" brushRef="#br0" timeOffset="34872.9515">29741 2643 1436,'0'-1'19,"0"1"-3,0 0 25,8-3 10,4 2 2,10 1 0,5 0 0,11-4 1,-2 4-1,0 0-19,-9 0-13,-7 0-1,-10 0-15,-7 0-4,-3 0 12,-1 0 16,-5 0 13,0 0 2,-2 0 0,-1 0 5,-1 0 15,4 0 9,1 4-3,2 1-6,2 6-12,1 5-14,0 0-10,1 0 1,2-5-1,0-3 8,3-1-2,3-5-8,6-2-29,-2-7-24,1 0-16,6-5-8,-5-1-5,-4-1-14,0 2-8,-3 7-10,-5 5-22,0 0-107,2 7-169,2 6 0,7 4 0</inkml:trace>
  <inkml:trace contextRef="#ctx0" brushRef="#br0" timeOffset="35380.9484">30572 2373 931,'0'0'29,"0"3"6,0 5 5,3 10 3,1 7 3,4 10-20,-4 6-3,4-2 1,-4-2 1,-2-2-7,-2-6-21,0-5 1,0-5 32,0-6 1,0-8-1,2-3 18,-2-8 4,3-8 0,2-4-2,1-2 2,3-1 2,4 2-6,3 6-35,-4 6-2,5 4-2,-4 3 1,2 3-3,-4 4-1,2-1-4,-7 3-4,-3 0-5,-1 3 2,-7 0 0,-4 1-3,-9 2 0,-7 0-31,-7-2-47,0-6-56,9-4-145,7 1 0,10-8 0,6 1 0</inkml:trace>
  <inkml:trace contextRef="#ctx0" brushRef="#br0" timeOffset="35691.2155">30903 2588 1048,'0'7'48,"0"0"20,0 5 7,0 5 8,0 0 3,6 0 5,4-2 5,1-3 3,4-7 1,3-2-33,3-1-19,-3-7-29,3-4-21,-3-4-11,-4-3-24,-3-9-39,0-7-35,-3 1-37,4-1-160,-2 6 0,-4 14 0,-1 4 0</inkml:trace>
  <inkml:trace contextRef="#ctx0" brushRef="#br0" timeOffset="36070.8282">31255 2455 1600,'-12'0'39,"1"2"10,-5 5 8,2 1 4,5-1 3,3 3 0,5 2 3,1-3 4,3 2-5,7 0-28,-2-1-6,8-1-16,-1 2-15,2 0-6,-5 1-5,-3 0 1,-7 5-6,-1-2-4,-2 1 11,-4 2-1,-7-1 1,-1-1 8,-4 1 9,-4-7 0,7 1-14,5-7-111,2-22-291,5 12 0,2-4 0,2-9 0</inkml:trace>
  <inkml:trace contextRef="#ctx0" brushRef="#br0" timeOffset="36429.9638">31424 2498 1956,'3'-2'42,"4"2"6,2-4 2,6-1 1,3-3 1,-4-4-4,1 0-12,-6 0-6,-3-4-5,-4 3-33,-2-1-7,-5 1-2,-4 2-1,-4 5 2,-3 4 4,-5 4 7,3 8 21,-3 2 9,7 7 10,1 2 2,7 4-1,4-1-2,2-1-21,5-1-28,10-2-49,12-7-123,2-23-248,11 14 0,4-4 0,5-6 0</inkml:trace>
  <inkml:trace contextRef="#ctx0" brushRef="#br0" timeOffset="36863.7453">31752 2394 1689,'-13'0'36,"-3"0"10,-3 4 26,0 2 10,6 1 13,7 3 8,3 2 4,3 1-1,3 1 8,5-2-22,2 0-10,5 2-10,3-4-26,4 4-10,-5 0-16,1-1-4,-3 0-9,-3 3 5,-9-1 7,0 2 13,-3 0 9,-13 1 12,-4-3 7,-5 2 5,-7-2 21,-1-5 14,6-6 11,3-1 1,1-3-10,1 0-13,-3-3-11,0 3-13,-2 0-3,2 0-8,2 0-20,0 0-27,3 3-35,1 1-69,2 0-133,1-4-499,1 6 0,-4 2 0,0-4 0</inkml:trace>
  <inkml:trace contextRef="#ctx0" brushRef="#br0" timeOffset="43043.1899">19907 4158 1477,'0'-2'106,"0"0"31,0-1 23,0 1 23,0-2 19,0 1 3,0 0-1,0 2-2,0 0 0,0 1-72,0 2-34,0 2-29,0 3-22,1 5-24,-1 3-18,2 4-5,-2 3 2,1 8 4,-1 4 2,0 2-1,0 6 1,2 4 0,1 4-1,2 6 1,-4 4-1,5 5 3,0 5 0,2 3-2,-4 2 1,2 0 1,0-1 2,-2-1 4,0-2 7,-1-3 5,-3 0 3,0-1 2,0 1 0,0-1 2,0 4-4,0-2 5,0 0-3,0-2-4,0 1-5,0-5-4,0-2 2,0 3 10,1-3 13,-1 2 5,0 0 2,0 5-4,0 0 4,0 1 1,0 0 2,2 2-2,-1 1-6,-1 1-12,2 6-12,-2 0-8,0 6-2,0 2 7,0 3 8,0 2 15,0 0 3,0-1 8,0 4 3,0-1 4,0 5 0,0 1 9,0-4 12,0 2-3,0-9-5,0-3-20,0-11-6,0-4-6,0-12-4,0-5-6,3-13-1,-2-9-6,1-10-15,-1-7-39,1-8-51,-4-6-59,2-6-62,0-4-156,2-22-548,-4 12 0,1-9 0,-1-9 0</inkml:trace>
  <inkml:trace contextRef="#ctx0" brushRef="#br0" timeOffset="44477.0269">19293 5227 1388,'0'0'28,"0"0"5,0 0 2,0 0 20,0 0 42,0 0 20,0 0 18,0 0 19,0 0 18,0 0-10,3 0 6,8 0 6,5-2 1,11 2-18,11-1-43,6 0-18,7 1-17,6-3-19,1-1-13,13 2-4,9-2 1,12-2-4,6 1 4,7 0 3,6-2 0,4 4 1,3-2 1,7 5-1,6-2-3,9 0-11,2-1-10,5 1-7,4-4-7,2 2 2,-1-2 2,0 1 0,0 1 2,-6 0 1,5 1 5,-2 1 1,1 1-1,2 1 2,2 0-1,7 1-4,5-1 0,3 0-4,4 0-3,3 0 0,-4 0 5,-1 0 7,-5-2 7,-2 0 1,-6 1 1,0-1 3,1 1-2,6 1 2,7 0 3,11 0-4,3 0-7,9-2-9,1 0-6,5-2-1,-6 0 0,-4-6-2,-1-1 8,-5-1 3,1 2 4,-2-2 4,4 2-1,2 1 2,8 4-2,1-1 0,9-3 0,4 0-1,3 3-10,1-4-3,0-1-4,-3 3-2,-6 1 1,-7-5-2,-4 3 0,-1 4-1,-2-1 2,-2 2-3,9-1 4,-1 3 1,3-5-6,-4-1 0,-2-2-1,-6-1 0,-16 1 2,-13-2 1,-13 2 0,-13 0 0,-15 4-3,-10 0-2,-12 4 5,-9-2-3,-11 4 2,-13-4-3,-14 4-4,-15-3-39,-15 3-76,-12 0-61,-6 0-115,17-6-598,-31 5 0,-7-2 0,-14 2 0</inkml:trace>
  <inkml:trace contextRef="#ctx0" brushRef="#br0" timeOffset="46086.7418">18787 6938 638,'-3'0'124,"-4"0"42,-2 0 35,0 0 18,6 0 15,0 0 12,0 0 1,3 0-2,0 0-3,0 0-72,0 0-51,0 0-38,0 3-36,3 0-16,6 1-10,9 1-9,6-2 2,16-3 3,10 2 6,12-2 1,12 0-1,3-2 1,11 2 10,7 0 9,9 0-1,13-6 1,19 3-2,16-1 0,15-5 1,18 2-3,15-3 0,12 0 1,12-2-12,12 1-12,8 0-2,3-1-4,3 0 1,8 1 2,3 0 1,2-1 5,7 3 2,-1-1 1,6 0 4,4 2 3,-1 4 0,5-4 3,3 2 0,-3 0-6,-1-2 0,0 4-5,-2-4-3,-6-1 1,-2 1-3,-4 0-2,-4-2 2,-1 0 0,-7 0 0,-2-2 2,1 1 3,-5 3 0,-5-7 4,4 2 0,-12 0 6,-10-4 3,-7 4-2,-10 1 0,-10 1-2,-8 1-1,-1 0-5,1 1-1,-2 1 0,-2-1-7,0 1-6,-4-2-5,-7 3-1,-5-2-2,-11 1 2,-6 3-1,-9-2 3,-9 0 2,-9 1-5,-8-6 2,-7 3 1,-11-3 2,-8 0 0,-12 2-3,-12 3-42,-13-2-60,-15 1-113,-3-9-595,-27 8 0,-21-2 0,-20-3 0</inkml:trace>
  <inkml:trace contextRef="#ctx0" brushRef="#br0" timeOffset="46991.7785">18530 5184 2232,'0'0'33,"0"0"41,4 2 31,6-2 22,5 0 20,7 0 11,8 0 9,10 0 4,8-2 2,7-1-14,11 1-15,14 0-40,13 2-31,13 0-20,7 0-22,9 0-10,-1-2-9,3-1-5,-2 3-14,-9 0-57,-9-2-102,-3 0-584,-31 2 0,-25 0 0,-21 0 0</inkml:trace>
  <inkml:trace contextRef="#ctx0" brushRef="#br0" timeOffset="47541.2295">18003 5822 2498,'0'-3'97,"0"0"-4,0-5-4,0 5 4,0 2 0,0 5 4,0 10 6,0 6 8,0 12 1,0 8-92,0 7 0,0 3 3,0 0 4,0-7-3,0-2 1,0-8-3,-3-9-11,3-6-47,0-9-138,0-13-495,0-4 0,0-4 0,-3-11 0</inkml:trace>
  <inkml:trace contextRef="#ctx0" brushRef="#br0" timeOffset="47769.1285">17848 5871 1673,'0'-3'176,"-1"1"19,1 1 30,0-2 18,0-2 5,0 5 8,3 0 17,5-3 8,16 3 3,12-6-140,16 0-34,15-6-19,4 1-74,-6 0-123,-3-1-242,-20 7-404,-13 2 0,-11 1 0,-11 2 0</inkml:trace>
  <inkml:trace contextRef="#ctx0" brushRef="#br0" timeOffset="48196.3885">18429 5939 2603,'-12'2'131,"-10"3"5,-7 3 2,-9 6 2,7 3 2,-1 2-2,7 5 0,7-2 7,9 3 3,5-1-113,8-3-18,5-1-4,5-3 1,3-8 4,4-5 2,2-7 3,-2-5 3,-3-6-5,-2-6-3,-3-6 7,-6-1-5,-4-2 5,-1 5-10,-2 5-25,0 6-7,0 8-1,4 6-3,0 5-2,-1 4 2,7 6-7,0 1 2,5 6-5,0 0-32,6-5-73,6-3-177,-1-4-389,-4-5 0,3-2 0,-1-8 0</inkml:trace>
  <inkml:trace contextRef="#ctx0" brushRef="#br0" timeOffset="48420.2173">18605 5946 2742,'0'-2'74,"0"-1"4,3 2 4,-3 1 8,6 6 2,9 5 3,1 7 2,9 4 0,4 2 0,1 2-95,-3-3-62,1-7-163,-4-13-429,-8 4 0,-2-4 0,-4-6 0</inkml:trace>
  <inkml:trace contextRef="#ctx0" brushRef="#br0" timeOffset="48629.3196">18830 5925 2806,'-6'0'61,"-4"3"16,-1 5 6,-5 9 5,-5 3 0,-3 14 0,2 5-3,-6 5-32,1 1-65,7-2-128,10-11-176,6-5-276,2-5 0,8-13 0,7-7 0</inkml:trace>
  <inkml:trace contextRef="#ctx0" brushRef="#br0" timeOffset="48845.0436">18956 5940 2116,'0'1'67,"0"7"10,0 9 3,-1 4 2,-1 9-15,-1 3-55,2-1-129,-1-15-359,2 11 0,2-6 0,9-7 0</inkml:trace>
  <inkml:trace contextRef="#ctx0" brushRef="#br0" timeOffset="49159.9059">19278 5932 2059,'-11'-3'101,"-3"3"17,-5 0 14,-5 10 7,2 0 4,2 13 3,5-3 4,6 6 1,3-6 1,6 2-81,9-4-19,0 0-24,0-6-18,8 2-20,-2-3-22,0-2-20,-9 3-5,-3 0 1,-3 0-6,-8 3-17,-4 3-67,-7-2-143,-16 6-244,-8-1 0,-4 0 0,-7-1 0</inkml:trace>
  <inkml:trace contextRef="#ctx0" brushRef="#br0" timeOffset="49992.3388">18071 7274 2037,'0'-2'123,"0"0"26,0-1 10,0 0 8,-1 0 13,-10 0 8,-2 3 11,-4 0 13,-4 0 10,-3 6-84,1 4-26,-2 8-25,-1 3-9,4 11-6,5 1-12,7-3-9,7 3-9,10-4-14,10-2-16,8-3-36,7-2-49,8-7-36,7-6-35,-2-5-63,9-8-101,0-11-74,7-8-231,-21 5 0,-14-3 0,-11 1 2071,-9 3-1750,-12 9 65,0 0 80,9 3 83,-12 4 57,0 5 50,-5 3 66,4 0 108,2 5 81,7 5 6,-1 0-76,8-4-50,3 3-48,8-7-35,1-2-14,8-4-9,-1-6-1,1-6-7,-2-2-5,-6-9-6,-5-3-15,-4-4-9,-6 2-7,-9-1-10,-7 5-13,-4 3-22,-5 10-27,-2 3-55,2 5-103,11 3-158,4 5-247,4-2 0</inkml:trace>
  <inkml:trace contextRef="#ctx0" brushRef="#br0" timeOffset="50337.1084">18656 7292 2000,'-8'3'120,"-8"1"4,-3 7 2,-5 0 2,3 0 2,1 2-4,9 2 3,4-4 6,7-1 3,7-1-97,6 3-19,3-1-4,2 0 0,3 1-1,-1 1 0,-4 1 4,-6 2-1,-5 2-5,-3 0-2,-2-1-4,-7 0 0,-3-3-5,4 0-22,-7-9-51,2-1-142,8-13-405,-3-3 0,3-7 0,3-10 0</inkml:trace>
  <inkml:trace contextRef="#ctx0" brushRef="#br0" timeOffset="50557.8433">18781 7174 1937,'3'1'55,"3"5"15,2 5 9,2 12 3,-1 5 1,1 14 1,-4 4-3,-2 2-15,-3 0-45,-1-2-88,0-8-123,0-8-270,-5 0 0,2-11 0,-3-7 0</inkml:trace>
  <inkml:trace contextRef="#ctx0" brushRef="#br0" timeOffset="50757.8042">18753 7435 1212,'-6'-6'154,"1"2"7,4-1 6,-2 2 8,3-3 16,0 6 17,4 0 4,10 0 2,4 0 2,12-3-121,12-1-38,3-2-55,13-7-269,-18 2-292,-16 4 0,-7 0 0,-11-3 0</inkml:trace>
  <inkml:trace contextRef="#ctx0" brushRef="#br0" timeOffset="51118.17">17901 6944 1312,'1'0'54,"2"-4"30,7-2 23,4 1 17,8-4 13,15 4 14,12 1 9,18 0 7,21 1 3,17 3-34,15 0-18,10 0-67,2 0-116,29-6-476,-27 5 0,-12-1 0,-15-3 0</inkml:trace>
  <inkml:trace contextRef="#ctx0" brushRef="#br0" timeOffset="52579.6375">17975 8234 2040,'-2'0'22,"-1"0"-4,2 0 4,1 0 13,0 0 10,0 0 4,3 0 14,4 0 19,7-2 14,10 1 4,9-7-1,14 0 11,7 1 1,11 1-11,5 1-5,10 2 4,7 3-2,11 0-16,12-1-9,16-1-16,12 0 3,10-1 0,12-4 4,1 1 11,8 1 10,0-2 5,3 2 1,-3 2 6,0 1 0,2-1 3,-1 3-6,0 0-9,6-1-7,0-2-11,6 2-15,0-3-13,5-2-9,0 2-10,5-1 1,-7 1-3,0 2 1,-3 0 3,0 2-1,-3 0 0,5 0 3,-1 0-6,3 0 3,3 0 0,-1 0-2,0 0-6,0-1-3,1 1-2,-6-2 0,-5 2-1,-5-1-3,-4 1 8,-6-1-6,-2 1 2,6 0-1,-3 0-1,9-1-1,2-2 2,7 0-3,0-4 2,2-2 0,1 5-2,-7-2 3,-5-2-5,-1 4-1,0 2 3,1-1 2,3 3 0,3 0 1,3-3-3,8 1 2,-3-2-2,-2-1-4,-5-4 4,-2 3 9,-10 0 14,-10-2 7,-12 3 5,-13 1 4,-10 1 6,-5 3-3,-6 0 3,0 0 1,1 0-1,-4 0-6,-6 0-16,-7 0-8,-5 3-7,-9-3-4,-4 0-2,-10 0 3,-3 1-3,0 2 2,-4-3 0,4 0-2,-3 2 1,7 1-1,-3-1 1,0 0 0,4-1 0,2 0-2,-2 1-3,0-2 2,-1 1-1,-5 0 0,-3 3-1,-10-4 1,0 3 1,-7 0-1,-1 1-3,1-2 0,3-2 6,-5 0-4,-3 0 1,-3 0 0,-9 0-1,-9 0 0,-3 0-1,-10 0-1,-2 0 1,1 0 1,1 0-3,1 0 2,-3 0-1,1 0-1,-2 0-5,-2 0-41,-2 0-72,4 0-99,-2 0-87,45-2-693,-52 2 0,-8 0 0,-8-1 0</inkml:trace>
  <inkml:trace contextRef="#ctx0" brushRef="#br0" timeOffset="64779.7582">19949 7849 302,'3'-1'20,"-3"-2"28,0 3 44,3-2 31,0 1 22,-3 1 19,4 1 18,-4-2 14,4 1 6,-4 0-3,0 0-17,0 0-25,3 3-24,-2 0-21,4 5-15,1 1-13,1 4-12,1 6-6,-2 3 8,-3 4 10,0 3 18,-3 3 10,1 4-8,-1 3-4,0 4 2,0-2-4,2 5-4,-1-3-3,-1 1-15,2-2-7,0-1-13,-2-2-4,0-2-10,1 1-2,-1-2-5,0 0 2,0-2 3,0 1 2,0-5-2,0 1 0,0-2 0,0-1-5,0 1 1,0 1-3,0 0 1,0 1-3,0 2-2,0 0-3,0 1 2,0-3-2,0 0 3,0-2 2,0 0-1,0 0 2,0-3 1,0 2 3,0 1 0,-3 0-3,3 0-2,-3-3-4,1 3-3,1-1-1,1-3-5,0-1-3,0-6-5,0 1-1,0-9-7,0-5-4,0 0-23,0-3-55,0-2-68,0 0-103,0-4-162,0-16-371,-5 15 0,-2-7 0,-10-1 0</inkml:trace>
  <inkml:trace contextRef="#ctx0" brushRef="#br0" timeOffset="73734.8007">20450 4027 1084,'3'-2'40,"0"1"22,-1 0 20,1-1 21,-2 2 19,-1 0 19,0 0 21,0 0 22,2 0 16,-2 0-18,1 0-6,-1 0-19,0 0-10,2 0-16,-2 0-16,0 0-17,0 0-13,0 0-17,0 0-8,0 0-3,0 0 0,-2-1-2,-5 1-9,-7 0-4,-2 0-1,-8 0 0,-2 3 1,-1 2-3,3 5-3,-2 2-5,2 6-7,3 5 1,4 0 0,4 4-1,7 3-3,3 4-2,6 2-5,6 0-4,4 4-2,3-5-1,3-1 0,4-6-3,-3-4-3,-1-7-38,3-6-99,28-7-248,-14-4-319,0-6 0,7-8 0,9-4 0</inkml:trace>
  <inkml:trace contextRef="#ctx0" brushRef="#br0" timeOffset="74184.6812">20715 4231 1906,'-10'-8'139,"-10"-1"10,-3 2 11,-7 0 22,5 3 11,-1 5 3,2 7 5,6 1 1,3 6-2,4 8-108,7 2-27,2 4-10,2-1-9,6-5-22,4-3-7,-3-4-4,9-4-2,1-8 3,6-3 0,-2-5 0,3-2 0,-4-10-1,-3-5-2,-4-4 1,-7 1 1,-2 2-2,-4 5-14,0 6-8,0 7 1,0 2 2,0 8-2,0 4 1,4 7 0,3 3-17,3 4-22,8 1-67,6-2-90,6-8-121,-3 0-311,-2-7 0,-3-5 0,1-4 0</inkml:trace>
  <inkml:trace contextRef="#ctx0" brushRef="#br0" timeOffset="74732.653">20921 4220 1900,'0'-3'26,"0"0"6,3 2 21,-3 4 20,0 6 16,3 14 7,3 8 3,0 8-1,0 7 4,0 0-29,-2 0 5,-1-7-5,-3-4-21,4-6-19,-4-6-10,0-6 1,0-10 2,0-2 0,0-10-4,-4-11 0,-3-11-1,3-9 16,-4-16 11,2-9 18,2 1 15,2-1 8,2 10 6,0 9 8,0 8 3,6 7 2,2 6-1,6 3-18,2 5-11,2 2-24,2 6-23,-3 2-15,-3 2-13,1 7-8,-4 2-2,-5 4-3,-2 7 0,-2 3-1,-4 3 3,-2-1 3,-5 2 4,-5-2 0,-2-1 3,-1-7-4,2 0-15,3-6-49,3-6-103,9-10-229,-3-5-290,1-3 0,10-5 0,13-2 0</inkml:trace>
  <inkml:trace contextRef="#ctx0" brushRef="#br0" timeOffset="75156.6127">21326 4142 2334,'-10'-1'88,"-6"1"13,-5-2 10,-3 5 11,6 4 7,-1 7 5,6 3 3,0 10 1,9 2 1,1 2-61,1-2-25,4-2-11,1-8-12,1-4-2,2-6-4,8-4-2,-1-9-5,5-4-5,1-9-12,-5-5-6,0-2-1,-2-1-1,-8 6-7,-1 3-16,1 9-1,-4 3-4,0 8 4,0 5 4,3 8 12,0 0 6,5 9 2,2-1-23,0-5-18,11 0-71,14-8-203,-10-1-274,2-6 0,7-5 0,0-3 0</inkml:trace>
  <inkml:trace contextRef="#ctx0" brushRef="#br0" timeOffset="75411.8177">21742 4088 2119,'-10'-3'107,"-8"3"17,-1 2 10,-12 4 4,6 6 3,1 8-2,2 4 1,6 4 1,9-1 1,3 2-87,4-2-20,4 1-38,2 1-45,6-8-70,6-4-77,15-11-105,0-29-250,0 19 0,4-5 0,-7-5 0</inkml:trace>
  <inkml:trace contextRef="#ctx0" brushRef="#br0" timeOffset="75593.81">21827 4185 1940,'0'-3'88,"0"1"3,0 2 10,0 3 7,2 6 1,-1 9-1,2 7 1,0 4-3,4-1-40,-2-2-180,12-9-428,-10 2 0,2-7 0,0-7 0</inkml:trace>
  <inkml:trace contextRef="#ctx0" brushRef="#br0" timeOffset="75850.6509">22071 3905 2323,'0'-3'20,"0"1"20,0 4 17,0 5 7,0 8 5,3 18 2,5 10-7,-3 9-16,4 3-12,1 1-34,-4-9 0,-5-4-54,2-11-57,-3-8-93,1-15-284,-2-4 0,-6-8 0,-2-6 0</inkml:trace>
  <inkml:trace contextRef="#ctx0" brushRef="#br0" timeOffset="76370.6547">22062 4196 1330,'0'-3'122,"0"-1"16,-2 4 29,2-1 36,2-2 22,2 3 6,6 0 3,7-2 0,7 1-1,8-1-96,0 0-26,-5 1-22,-6 1-35,-11 0-38,-5 1-20,-4 1-6,-2 1 0,1 2 0,1-1 0,-1 1 2,0-2 4,0 4 7,0-3 6,3 6 4,2-5-1,-2 3 2,3-3 1,4-3 1,0-1 0,0-5 0,4-3-4,-4-1 0,0-5-2,-2-1 0,-2 1-2,-3 3-7,0 3-6,0 3-1,1 2 0,4 5-3,0 5-1,3 6-1,-5 5 2,2 6-2,-3 6 4,-2 2 9,-3 2 9,-2 1 12,-8 0 4,-7-1 3,-10 3 2,-7-2-8,-9-4-58,6-3-128,2-15-540,10-2 0,7-7 0,7-15 0</inkml:trace>
  <inkml:trace contextRef="#ctx0" brushRef="#br0" timeOffset="77324.6894">23398 3953 1104,'0'0'89,"0"-1"16,0 1 14,0 0 4,0-2-4,0 4 0,0-4 9,0 7 12,0 3 6,3 9-42,3 12 4,3 12-10,5 16-10,3 13 2,2 9 6,0 7 5,-3 6-4,-2 2-1,-1 0 5,-1 4-12,-3 3-12,-3 2 2,0 7 3,-2 2 0,-1 4 2,3 12 3,-3 7-3,3 3-7,-3 10-13,0 2-11,4 7-9,-6 3-5,2 3 8,3 0 9,-5 10 15,1-2 7,-2 4 4,0 5 13,-2 5 12,1-4 6,-1 3-6,-2 3-7,0 1-6,4-6-9,0-2-10,0 3-7,0-3-2,0-5-10,0-8-3,0-2-13,1-8 2,1-12 1,-1-5-5,3-11-7,-1-7-9,-3-7-7,2-11-5,-1-7-6,-1-11-7,-1-11-1,2-16-18,-1-16-37,0-14-89,0-15-88,0-13-132,2-17-167,-5-12-332,-7-15 0,-3-6 0</inkml:trace>
  <inkml:trace contextRef="#ctx0" brushRef="#br0" timeOffset="84806.7068">21839 5450 761,'4'0'107,"1"-4"33,-3 3 61,1-1 32,0 2 15,-3 0 9,0 0 12,0 0 8,0 0 9,-2 0-68,-5 0-33,-5 0-32,-3 0-60,-8 2-31,-1 1-11,-1 2-6,-4 2-11,2 0-7,-4 1-8,4 1-4,6-2 2,9-2-3,4-1 1,5-1-1,1-2-5,0 1-1,-1 1-1,-3-1-2,0 0-2,1 1 0,1 2-5,1 2 0,3-4 0,0 4 1,0 0 3,0-2-1,0 2 2,0 2 1,0 2 2,0 3 6,0 1 10,0 8 11,-3 4 1,-3 1 12,-4 4-3,-2 0 2,3-6-1,-1-4 4,6-5 2,4-8 39,6-6 18,3-3-2,12 0 0,0-2-3,11-2-1,5-2-2,-4-3 1,2 1-7,1 3-7,1 4-46,0 5-25,-3 8-7,-2 5-4,-6 7-7,-6 5 0,-6 2-1,-3 2 1,-6-1 3,-2-1 3,-2-2-2,-1 2 3,0-5 6,-1-2 8,-2-4 11,-4-1 12,-7-5 21,-8-2 12,-12-4 2,-13 1 9,-7-1 21,-6-1 15,-2-1-1,4-2-1,9 0-14,10 0-5,15-1-19,6 0-13,10-1 0,5-1-5,3-1-6,0 0-26,0 0-6,0 0 1,0 0 3,0 0-10,0 0 1,0 0 0,0 0 1,0 0-5,0 0-11,0 0 16,0 0 0,0 0-9,0 0 1,0 0 0,0 0 0,0 0 8,0 0-5,0 0 1,0 0-1,0 0-7,0 0-1,0 0 0,0 0 4,0 0-1,0 0 0,0 0-11,0 0 8,0 0-5,-3 0 2,3 0-5,0 0 0,-4 0-9,4 0-2,0 0 0,0 0 0,0 0 2,0 0-7,-3 0 5,3 0-3,0 0 6,0 0 8,0 0 0,0 0 5,0 0 0,0 0 1,0 0-1,0 0 0,0 0 0,0 0 0,0 0 1,0 0-10,0 0 10,0 0-6,0 0-6,0 0 6,0 0 0,0 0 0,0 0 0,0 0 0,0 0 0,0 0 0,0 0 8,0 0 0,0 0 6,0 0-6,0 0 0,0 0 0,0 0 0,0 0 0,0 0-4,0 0 4,0 0-8,0 0-3,0 0 0,0 0 0,0 0-8,0 0-9,0 0-24,0 0-42,0 0-17,0 0-14,0 0-22,0 0-19,0 0-35,0 0-46,0 0-62,0 0-55,3 0-58,1 0-93,15 0-370,-9 8 0,1 1 0,1 3 0</inkml:trace>
  <inkml:trace contextRef="#ctx0" brushRef="#br0" timeOffset="87069.1897">21367 7211 1665,'0'0'94,"-2"0"27,1 1 25,-1-1 12,0-1 6,-1 1 10,3 0 12,0 0 9,-1 0 18,1 0-53,0 0 9,0 0 4,0-1-4,0-2 3,3 2-4,3-5-10,9-5-10,11-3-9,7 2-20,6-2-20,-1 7-29,-4-1-35,1 6-18,-7 2-17,-2 7-6,-4 3 6,-6 6-3,-9 4 1,-1 6 1,-6-1 3,-6 4 2,-4-2 4,-8-6 2,-7 5 2,-9-5 2,-1-3-1,1-1 1,7-6 3,8-2 1,12-4 0,6-3-1,1 0-3,1-1-3,5-2 0,2 1 0,5 0-1,11 0-3,3 0-4,5 4-3,1 4 0,0 5-1,-3 3 0,-3 7 0,-6 1-2,-5 2 1,-5 1-2,-8-5 7,-3 2 2,-3-2 9,-7-1 4,-7-3 3,-8-1 4,-11-2 2,-11-1 3,-4-7-1,-5 0 3,0-7-4,4 1 1,8-2-6,12-6-4,11 3-6,11 1-24,7 0-39,0-1-79,6 4-153,0-4-166,11-10-451,2 4 0,12-3 0,15-7 0</inkml:trace>
  <inkml:trace contextRef="#ctx0" brushRef="#br0" timeOffset="88253.5355">22128 7295 583,'-1'0'90,"-2"0"32,-4 1 27,-3 2 17,-1 1 31,5 4 40,-1 8 22,4-1 16,2 10 15,1 1-39,0 6-32,0 3-22,1 2-18,1-1-13,6 2-22,5-6-34,3-3-15,4-4-13,5-5-9,1-7-1,-2-1 6,3-10-5,1 0-2,7-10-7,1-7-6,4-7-6,3-4-6,-1-6-2,-6 0-6,-9 0-5,-7 5 31,-12 5 1,-5 3-2,-10 2 2,-2 0-3,-9 0 1,-7-1 0,-8-5 1,-3 4-1,-1-3-7,7 2-40,6 6-9,3 6-1,6 2 1,0 3 0,2 5 0,-7 1 1,3 1-3,1 3 0,-1 0 2,4-2 1,2 2 2,3-2 1,4-4 2,4-1 0,0 3-2,0-3-1,0 0 3,-3 1 2,3-1-3,0 0 0,-3 0-4,3 0-2,0 0-4,0 0 3,0 0-2,0 0 2,0 0 1,0 0-3,0 0-1,0 0 1,0 0 2,0 0-1,0 0-1,0 0 0,0 0 1,0 0-2,0 0-2,0 0 0,0 0 0,0 0 0,0 0-2,0 0 1,0 0 0,0 0-2,0 0 0,0 0 0,0 0 2,0 0-1,0 0 1,0 1 0,0-1 0,0 0 0,0 0 1,0 0 0,0 0-3,0 0 0,0 0-1,0 0 1,0 0-2,0 0 1,0 0 0,0 0-1,-3 0 1,6 0 1,-3 0 3,0 0 0,0 0 4,0 0-4,0 0 6,0 0 0,0 0 0,0 0 0,0 0 0,0 0-4,0 0-19,0 0-44,0 0-49,0 0-58,3 3-171,14-3-599,-13 6 0,2 5 0,-6 0 0</inkml:trace>
  <inkml:trace contextRef="#ctx0" brushRef="#br0" timeOffset="89366.0047">20046 9030 973,'0'0'105,"0"0"21,0-2 37,0 1 34,0-1 23,0 1 12,0 1 0,0 0 2,0 0 2,0 0-90,0 0-22,0 0-6,0 4-27,1 7-28,5 6-14,-3 9 0,1 16 8,3 8 9,-1 11 7,-5 5 12,4 3 7,-3 1-6,0 1 4,-2 1 6,0 1 2,0 2-4,0 5-7,0-1-3,0 2-7,-2 1-1,0-3 4,0-1-4,1 0-6,-1 0-3,2-1-1,0-4-2,-1 0 9,-2-5 4,0 1 5,-1-3 0,-2-2-2,5-1-4,-1-1-5,2-3-10,0-5-8,0-4-5,2-4-10,-2-5-11,0-7-8,0-4-5,0-4-7,0-8-1,0-7-1,0-1 4,0-6-1,-3-4-1,-1 0-39,-4-5-83,0-4-72,-2-6-79,-4-7-130,1-16-149,2 1-303,2-7 0,3-7 0,2-3 0</inkml:trace>
  <inkml:trace contextRef="#ctx0" brushRef="#br0" timeOffset="90034.8484">18112 8979 1804,'0'0'103,"-4"-1"4,4 1 5,0 0-3,0 0 6,0 0 22,0 8 23,4 16 5,-1 12 4,0 23-84,0 16-12,-3 9-3,0 0-5,0-1 5,-3-17-5,0-11-20,-4-13-17,0-12-4,1-11-16,0-11-64,2-6-97,2-6-104,8-13-352,-6 4 0,2-4 0,-2-7 0</inkml:trace>
  <inkml:trace contextRef="#ctx0" brushRef="#br0" timeOffset="90384.5733">17845 8971 1580,'-4'-3'148,"-2"-1"28,-2-1 32,2-2 22,6-1 14,-3 0 0,6 2 4,12-4 6,10 0 4,13-1-98,15 1-45,15-1-25,7 2-31,3 3-22,-4 0-10,-9 2-11,-9 1-38,-17-1-108,-9 1-166,-14-16-433,-7 18 0,-5-4 0,-4 2 0</inkml:trace>
  <inkml:trace contextRef="#ctx0" brushRef="#br0" timeOffset="90792.3539">18485 9151 1346,'-19'12'79,"-4"11"36,-12 6 31,-1 8 24,6 6 9,6 1 6,7-1 6,13-2 10,1 0 14,15-8-47,6-8-3,6-8-15,6-9-25,4-6-18,0-8-9,-4-9-5,-6-5-5,-4-3-10,-10-8-15,-3-4-7,-7-2-20,-7-1-20,-5 9-11,-6 2-15,0 12-19,-5 10-36,-1 1-49,8 6-77,2 1-81,10-2-85,4-1-250,9-6 0,7 3 0,5 1 0</inkml:trace>
  <inkml:trace contextRef="#ctx0" brushRef="#br0" timeOffset="91056.9532">18651 8995 1064,'0'-17'130,"0"-2"44,0 0 7,0 0-5,0 9 38,4 10 29,0 9 14,2 9 1,2 18 1,0 15-87,2 15-41,-5 10-46,1 1-6,-2-2 5,-1-7-42,-3-8-43,3-13-66,-3-10-40,0-11-31,0-14-114,0-13-344,0-3 0,-6-6 0,0-12 0</inkml:trace>
  <inkml:trace contextRef="#ctx0" brushRef="#br0" timeOffset="91589.6642">18605 9368 1080,'-4'-4'77,"-1"-1"2,1 2 2,-1-2 5,5 2 26,3 3 56,9-1 19,14-2 7,10-2 5,20-4-60,5-3-11,9-5 0,-10 3-1,-8-1-8,-19 4-24,-13 4-62,-11 2-17,-7 3 2,-9 2-5,-4 0 1,-5 4-1,-1 4 5,-12 6 6,3 3 12,-1 11 3,8 1 9,-1 0-1,11 0-6,4-1 0,4-4-3,9-5 10,5-6 6,8-8-3,8-6-8,9-10-8,-1-6-1,-1-8-1,-6-6-3,-9-6-3,-6 4-4,-9 1-23,-4 12-22,-2 9-2,0 8 0,-2 11 0,4 4-1,-2 11 3,3 5 1,2 7 0,3 0-5,4-2-7,6-3-27,-1-6-46,3-7-44,2-9-53,4-6-145,-4-15-193,2-1 0,-7-5 0,-2-10 0</inkml:trace>
  <inkml:trace contextRef="#ctx0" brushRef="#br0" timeOffset="91922.9858">19326 8847 1615,'0'-9'137,"0"-3"-6,0 1 3,0 5 24,0 3 22,3 16 9,2 14 5,1 13 2,1 14-2,7 16-123,-4 8-14,2 3 7,-4-1-1,-1-2-19,-2-8-17,0-7-7,-2-11-2,-3-4 0,0-11 0,0-5 1,0-10 0,0-5-22,1-6-28,-1-5-45,0-4-46,3 0-66,-2-4-95,2 0-289,-3 2 0,3-2 0,-6 2 0</inkml:trace>
  <inkml:trace contextRef="#ctx0" brushRef="#br0" timeOffset="93825.603">21678 8944 506,'2'0'104,"-1"0"17,1-4 20,-1 2 11,1 0 12,-2-2 22,1-3 12,-1 3 12,0-2 13,0 2-77,0-3-9,0 1-10,0-2-12,0 0 5,-4-2-5,-2-1-14,-3-4 1,-9-2-5,-5-1-7,-7-1-8,3 4-4,-12 3-6,3 3-5,-1 4-13,-2 3-2,0 2-5,3 2-9,5 3-3,-1 4-3,6 1-4,7 5 0,-1 2 0,9 5-3,-2 2-1,9 4-1,-1 2-4,3 1 0,4 5-5,4-4 1,3-1 6,9-4 7,5-6 4,1-5 4,3-5 4,2-7-1,4-1 1,3-7-3,1-8 1,3-6-4,-1-3-3,-5-6-11,-10-1 0,-6 8 1,-7 3-5,-9 5 0,-2 7-8,0 2-4,0 1-6,0 2 9,0 0 0,0 7 4,0 10 0,-2 8-4,1 14-1,-3 13-3,-3 11 3,1 3 8,-1 1 4,-3 1-6,1-8-3,3-10-4,-3-7 0,3-8-6,3-9 2,-1-9 2,2-6-7,2-4-32,0-4-43,0 1-20,3-4-112,11 0-178,-1 0-355,2-2 0,8-4 0</inkml:trace>
  <inkml:trace contextRef="#ctx0" brushRef="#br0" timeOffset="94552.3897">22063 9010 1040,'0'0'147,"0"0"8,-1 0 8,-4 0 10,-3 1 33,-3 12 27,-1 4 24,-2 10 10,2 11 2,0 5-110,3 7-33,5 0-6,1 2-3,3-2-6,4-2-30,8-4-23,2-2-16,6-9-4,5 0 4,2-8 7,3-6 0,2-4 3,2-10 0,2-2 1,0-9 1,2-8-5,-2-9-9,2-8-4,-4-14-11,-8-9-2,-2-6-1,-7-1-4,-10 1 0,-4 5 7,-3 6 9,-6 12 10,-9 2 7,-8 9 2,-8 0 5,-10 3-2,-2 3 7,-4 0 0,3 1 2,3 5-9,6 4-10,6 1-7,6 3-5,9 4-2,3 2-4,2-2-1,1 4-7,-1 0-4,-1 1-2,-1 0-2,1 6-5,-4-3-2,5 2 0,3 0-1,0-4 0,1 1-3,1-2 2,3-3-8,1 2-28,0-2-66,0 0-97,0 0-182,5-5-521,-3 8 0,-1 1 0,-2-1 0</inkml:trace>
  <inkml:trace contextRef="#ctx0" brushRef="#br0" timeOffset="120279.8827">2695 6268 1202,'0'0'65,"0"0"6,0 0 5,0 0 5,0-2 9,0 2 19,0-3 23,0 3 16,0-2 12,0 2-49,0-1-4,0 1-2,0-1-3,0 1-8,0 0-8,3 0-18,3-2-22,3 2-16,7 0-13,7-1-4,4-1-6,3 1-5,8 1 1,1-2 1,9 0 0,2 2-1,8 0 1,4 0 0,3 0 0,7 0 0,-1 0-2,5 0-1,3 0 1,3 0 1,4 0-2,0 0 2,0 0-1,0 0-2,1-3 2,-3 2 0,-1-2 1,0-3 0,4-1 0,-1 2 0,4 1 2,-6 1-3,-2 3 1,-1 0 1,-3 3 0,-4-1-1,4 1-1,-3 0 3,5-2-3,6-1 0,4 0 1,-4 0 0,7-1 1,-8 1-2,-3-1 0,-5 1 0,-3-2 1,-3 2-1,-1 0-1,-1 0 1,1 0-2,-3-1 3,1-3-1,-3-2 0,-5-3 0,-5-1 2,-6-1-2,-3 1 0,-8 2 2,-5 1-3,-4 4 1,-5 1-1,-6 1-1,1 1 0,-2 0 1,0 0-2,-4 0 2,-2 0 0,-1 0 1,-1 0 3,-9 0 2,3 0 6,0 0 2,-3 0 1,0 0-3,0 0-1,0 0-5,2 0-12,-1-1-24,5-1-39,0-1-68,3-5-103,-1-10-296,-5 8 0,0-2 0,-3-3 0</inkml:trace>
  <inkml:trace contextRef="#ctx0" brushRef="#br0" timeOffset="128133.7634">5149 4282 679,'0'-2'5,"0"1"10,0-1 19,0 0 28,0 2 15,0 0 8,0 0 4,0 0 7,0 0 11,0 0 8,0 0 8,0 0-9,0-1-18,0-1-25,0 2-13,0 0-6,0-1-4,0 1-4,0 0-8,0 0-8,0-3-5,0 3 0,0-1-2,0 1-2,1-3-2,2 3-1,1 0-1,-1 0-1,0 0-2,0 0-1,-2 0-2,4 0 1,-2 0 2,2-1 3,0-2 0,0-1 5,1 3 4,0-4 1,1 5 0,1-2-1,-4-1-3,5 1-1,0 2-2,0 0-1,4 0 1,1 0-4,2 0-4,3 0 5,5 0 4,5 0 3,5 0 10,4 0 1,3 0 5,4 0 2,-6 0-2,-3 0 1,0-1-2,-6 1-5,-1 0-3,-3-1-4,2-2-11,1 0-1,1-1-6,-3-1 0,3-1 0,-5 2-2,-2-2-1,-6 3 0,-4 1-4,-7 1 0,-3-1 2,-3 2-2,0 0 1,0 0 0,0 0-3,0 0 2,0 0 0,0 0 0,0 0 2,0 0 3,0 0 1,0 0 3,0 0 0,-1 3 1,-4 2 4,-7 5 3,-3 3 1,-6 4 2,-1 0 2,-6 7 0,-5 1 2,0 2 0,-3 5 1,-9 2 0,0 0-2,-5 4-2,2-1 0,0-2 0,6-4-5,5-7-1,9-2-2,4-7-4,10-1-1,2-5-1,5-3 0,4-4 0,3-1-3,0 1-6,0-2-6,0 0-12,0 0-20,0 0-22,0 0-22,0 0-26,0 0-48,0 0-71,0-2-44,3-4-207,-2 3 0,7 1 0,5-3 0</inkml:trace>
  <inkml:trace contextRef="#ctx0" brushRef="#br0" timeOffset="129924.6812">6176 4317 454,'0'-3'42,"0"0"1,0 1 6,0 1 6,0-3 7,0 4 11,0 0 15,0 0 16,0-1 13,0 1-26,0 0-5,0 0 4,0 0 4,0 0 2,0 0-7,0 0-9,-3 0-17,-4 0-12,3 0-12,-2 0-6,-5 3-4,2 0-5,0 2-10,1 1-4,-3 2 3,0-1 6,-2 1 6,-1 4 8,-2 1 5,5 2 5,-1 0 1,0-3 4,3 2 2,1-4 3,-2 2-4,4 0-6,0-4-2,-2 1-10,-1 0-7,3 2-1,-1-2 0,-1 2-3,-2 0 0,-1 1-1,2 0 0,-4 3 0,3-3 1,-2 2 4,0-1 3,-1-1 0,-2 2 2,-2 1 0,-2 2 2,-1 3 0,2-4 4,-3 3-1,3-2-2,0-1-2,2 0-2,-1 0-4,2 0-3,3 0-2,-1-2-4,5-4-4,2-1-5,3-1-2,-1-2 2,4-3-3,0 0 2,-1-3-1,1 0 2,-2 0 0,1 0-2,-5 3 2,-4 1 0,2 1 1,-1 2 0,-3-1 1,6 1-1,0-6 1,3 2-1,0-2 0,3 2 1,-3-3 1,3 0-1,0 0 2,0 0-3,0 0 0,0 0-2,0 0 0,0 0-1,0 0 0,0 0-1,0 0-2,0 0-1,0 0-1,0 0 0,0 0 0,0 0 0,0 0-3,0 0 1,0 0 0,-4 1 1,0 2 0,-2 2 2,2 0 0,-2-1 0,3 1 0,-1-2 0,2 0 0,2-1 4,0-1-3,0-1-2,-2 1-1,2-1-1,-1 0 0,1 0 0,0 0-1,0 2-3,0-2 1,0 0-5,0 0 1,0 0-1,0 0-4,-2 0-2,1 0-6,-2 0-13,0 0-27,-2 0-31,2 0-40,3 0-89,0-7-304,-3 4 0,3 1 0,-3 0 0</inkml:trace>
  <inkml:trace contextRef="#ctx0" brushRef="#br0" timeOffset="141434.2697">18392 11957 792,'0'0'74,"0"0"14,0 0 14,0-2 11,0 2 14,0 0 23,0 0 24,-4 0 25,4 0 16,-4 0-43,-3-1-3,-1 1 1,-3 0 1,0-2 0,-5 2 2,-1 0-13,-6 0-19,-4 0-20,-5 2-8,-4 3-7,3 1-15,1 8-15,-1 3-7,6 6-8,-1 5-15,2 5-7,0 3-6,1 6 1,4-2-6,5 1-3,3-1 0,9-4-1,5 0-7,12-4-3,13-6-26,15-1-45,9-4-51,11-8-102,5-6-168,-8-7-325,-6 0 0,-5-7 0,-5-1 0</inkml:trace>
  <inkml:trace contextRef="#ctx0" brushRef="#br0" timeOffset="141860.5981">18608 12233 1597,'-3'-7'136,"-3"-1"23,-9-1 19,-3 1 16,-4 4 13,-7 3 4,0 2 2,2 6 1,5 5 3,4 2-113,1 7-21,7 1-24,6 1-17,3-4-15,6 3-12,2-5-3,8-5 1,0-3 0,6-4-2,2-5 0,-5 0 1,1-9-1,-2-2 0,0-3-2,-5-4 0,-4 0-1,-1 2-7,-4 5-3,0 7-1,0 1 1,0 10-2,3 6 2,1 5-22,-1 3-15,3 7-42,2-2-75,5-3-94,5-9-392,-2 3 0,0-11 0,4-5 0</inkml:trace>
  <inkml:trace contextRef="#ctx0" brushRef="#br0" timeOffset="142415.6227">18814 12141 1545,'0'-5'71,"0"-2"3,0 4 6,0 3 9,3 2 19,7 16 14,3 9 5,2 14 3,6 12 2,-6 5-76,0 7 6,-7 0-2,-4-6-5,-4-6-9,2-6-15,-2-13 9,0-11 8,0-11-2,0-10-1,0-10-2,-3-14-1,-2-17-1,-1-11 0,-1-15-2,-4-7-4,5-3-23,3 7-7,2 8 3,1 10 11,0 10 7,1 11 3,2 7 0,6 6 0,9 5 2,5 3-1,5 4-2,5 4-3,-3 4-7,-4 5-13,-8 8-7,-4 5 0,-10 6 1,-2 6 1,-8 3 3,-8 1 1,-7-6 1,-3 1 0,-8-7 3,5-5 0,5-5-20,6-8-100,12-13-186,3-5-323,10-12 0,14-4 0,18-9 0</inkml:trace>
  <inkml:trace contextRef="#ctx0" brushRef="#br0" timeOffset="142799.8682">19370 12102 2568,'-12'0'101,"-8"0"6,-4 5 5,-4 3 0,6 7 3,1 8 2,7 4 0,6 7 1,5-3 1,6 0-88,7-2-10,5-6-4,3-7-4,4-6 3,2-6-5,-2-6-1,1-8 1,-7-8 0,-1-2-1,-6-8-1,-3 3-3,-1 5-9,-5 6 0,2 9-3,-2 10 3,0 10 0,1 9-9,2 5-45,4 4-42,6 3-49,3-5-101,12-11-384,-8 0 0,10-10 0,5-6 0</inkml:trace>
  <inkml:trace contextRef="#ctx0" brushRef="#br0" timeOffset="143036.0897">19817 12086 2300,'-17'0'122,"-7"0"6,0 1 6,-6 6 0,10 1 0,1 12 0,8 6 3,4 3-1,4 5 1,3 2-119,6-4-48,7 0-74,8-6-62,14-6-95,8-9-62,4-4-203,0-6 0,-2-6 0</inkml:trace>
  <inkml:trace contextRef="#ctx0" brushRef="#br0" timeOffset="143233.9693">19996 12158 1714,'0'-7'118,"0"3"1,0 1 20,0 3 6,3 7 6,1 14 1,2 4 2,6 4-2,-3 5-10,0-1-140,-1-4-47,2-9-120,0-11-390,-4 1 0,4-8 0,5-8 0</inkml:trace>
  <inkml:trace contextRef="#ctx0" brushRef="#br0" timeOffset="143970.9383">20253 11778 1723,'-1'-6'84,"1"1"7,-2 2 12,2 3 10,2 9 6,4 19 0,6 12-17,-2 15-36,2 10-29,-3 4-93,-3-3 1,-3-7-7,-3-10-12,0-11-9,0-11 2,0-8 4,0-11 14,-6-5 31,0-13 24,-6-12 3,2-8 5,-5-3 8,4-1 21,3 5 20,2 10 12,6 11 25,0 1 20,0 5 11,3-2 13,4-1 5,6-1-1,7-2-8,5-1-19,2 4-22,0 3-22,-7-1-26,-4 4-19,-5 3-4,-5 3-6,-4 3-3,-2 3-4,2-1 1,-2 4 0,0-4 0,3-3 1,1-1 2,-1-3 2,4-3 2,4-4-1,7-5 3,7-10 0,1 2 0,2-5-2,-5 2-3,-6 6 10,-7 9 8,-3 8-3,0 12-4,-1 8-2,6 10-2,1 6 1,-4 1 1,5-4 1,-7-4 6,-4-2 3,-3-3 8,-3-5 13,-16 4 13,-8 0 7,-11-2 0,-11 0-1,-6 0-17,-4 0-52,7-2-144,2-16-611,11 12 0,8-10 0</inkml:trace>
  <inkml:trace contextRef="#ctx0" brushRef="#br0" timeOffset="144853.4767">21707 12736 186,'0'-7'41,"0"-3"18,0-3 12,1-1 20,-1 2 39,0 3 33,0 3 32,0 1 41,0 3 33,0-1-15,0 2 4,0 1-6,0-3-4,0 3-19,0 0-38,0 0-30,0 3-8,2 2-27,1 7-17,2 14-15,0 14-12,1 12-8,3 9-4,-2 7 1,-3-2 4,3-4-4,-2-4-20,-4-12-12,1-8-14,-1-8 3,-1-9 0,0-6 1,0-3-2,0-9-10,0-1-30,-1-4-34,-2-4-55,3-4-89,-2-4-163,1-3-345,4 3 0,1 0 0,6-1 0</inkml:trace>
  <inkml:trace contextRef="#ctx0" brushRef="#br0" timeOffset="145679.3638">22492 12639 1674,'2'0'130,"-1"0"18,1 0 18,-2 0 12,0 0 4,-2 0 1,-4 0 1,-6 0 2,-7 2 1,-12 2-103,-6 2-23,-7 5-18,1-2-17,2 0-9,18-2 11,5-3 13,11-1 9,5-3 4,2 1 0,-1 1-3,1-2-1,0 0-1,-2 0-3,2 0-3,-1 3-14,-1-1-14,0 5-11,2 1-5,-3 5-1,-1 0-1,4 4 0,0 2 1,0 2 1,0 0 1,0-4-1,4 2-1,-4-7 2,7-3 0,2-3 1,3-3 0,9-1 1,5-2 0,4 0 1,4 0-1,-1-2 1,2 4 2,-5 0-2,0 3-2,-6 4-1,-3 4 1,-2 3 1,-3 4 0,-5 2 0,-2 0 0,-2 2 0,-6-3-2,-1-1 6,-1 1 15,-5-1 12,-4-3 5,-6 0 2,-8 2 6,-7-1 2,-2-2-1,-6 1 1,0 1-1,5-3-10,1-2-24,9-1-35,10-2-30,7-6-89,4-1-156,3-13-481,7 1 0,6-9 0,11-10 0</inkml:trace>
  <inkml:trace contextRef="#ctx0" brushRef="#br0" timeOffset="146157.7682">22823 12697 2377,'0'-2'87,"0"1"17,0-1 8,3 2 4,5-2 1,2 2 2,6-2 1,7 2 2,5-1-2,3 5-70,5 2-14,1 5-16,-6 5-10,1 6-2,-8 7-2,-8 0 0,-5 1 0,-7 3 4,-4 3 11,-6-2 8,-9 0 9,-7 6 6,-16-5 2,-3 3 0,-9-6-1,0-1 0,0-7-1,8-11-8,7-6-28,11-4-43,12-9-76,8-7-83,10-8-146,10-14-313,5 7 0,9-4 0,11 2 0</inkml:trace>
  <inkml:trace contextRef="#ctx0" brushRef="#br0" timeOffset="146563.7551">23353 12651 2283,'-7'0'111,"-3"-2"18,-6 2 18,-4 2 16,-1 2 4,0 7 7,1 3 8,0 10 6,0 6 2,5 4-86,2 4-20,3 3-12,4-1-20,3 2-15,3-5-3,0-5-3,6-4-7,4-6-3,3-3-1,7-9-2,5-3-2,4-5-5,2-2-5,3-4-16,-1-1-26,-5 1-32,-1 1-33,-7 0-38,-10-1-49,-3 3-53,-4-2-64,-3-1-70,0-3-185,0 5 0,0-1 0,0-1 0</inkml:trace>
  <inkml:trace contextRef="#ctx0" brushRef="#br0" timeOffset="147106.6058">24063 12415 1467,'0'6'124,"0"7"37,-1 13 13,1 10 4,3 13 2,-2 16-1,1 10 1,-1 0 2,-1-2 1,2-3-87,-4-11-39,2-13-60,2-13-93,2-12-166,-4-7-298,2-11 0,0-7 0</inkml:trace>
  <inkml:trace contextRef="#ctx0" brushRef="#br0" timeOffset="147328.6444">23934 12726 1996,'0'-4'113,"4"-2"2,5-4 1,8-1 1,16-1 0,18 0-4,14 0-22,10 1-77,8-3-176,-12 7-364,-13 2 0,-12 0 0</inkml:trace>
  <inkml:trace contextRef="#ctx0" brushRef="#br0" timeOffset="147918.3467">24644 12491 2568,'0'-2'132,"0"0"1,3-3 1,6-2 3,14-2 0,13-2 2,14-1 3,5 3 2,-2 1 0,-5 6-106,-15 4-28,-12 8-2,-12 3-2,-6 4-2,-4 2-1,-5 5-1,-9 0-2,-6 0-2,-5 4 0,-3-1 1,2-5 3,10-1 0,7-8 2,4-3 2,3-8 2,6 3 2,-3 0 3,9-1 2,5 2 1,4 2 1,9 4 1,0 2-2,0 4-2,-3 5 1,-4 2-3,-4 0-4,-3 0-1,-6 1 0,-4-6 8,-5-1 11,-8 0-3,-7-2 7,-11-2 3,-9-2-9,-14-4-11,-3-1-18,3-6-30,3-2-30,10 0-42,17-1-117,12-2-143,4 2-318,18 0 0,2-4 0,12 0 0</inkml:trace>
  <inkml:trace contextRef="#ctx0" brushRef="#br0" timeOffset="148329.7671">25288 12579 1935,'0'-3'47,"0"0"8,0 3 15,0-2 24,-3 5 30,0 10 12,-6 8 14,0 5 8,-3 11 2,4 1-41,3 2 1,3-3-5,5-7-13,12-5-19,3-9-25,3-9-8,11-5-13,1-9-8,0-8 0,3-8-4,-4-6-3,-7-9-4,-8-5-2,-11-2-4,-3 1-6,-12 6-5,-5 10 0,-7 11-5,-1 11-5,-8 8-18,3 4-39,2 3-69,9-2-154,7 0-359,6-1 0,10-3 0,14-3 0</inkml:trace>
  <inkml:trace contextRef="#ctx0" brushRef="#br0" timeOffset="148942.5557">25755 12493 1798,'0'0'62,"0"2"44,0 4 26,0 6 32,0 8 6,3 6 1,0 11 4,0-2 3,4 5 4,1-6-4,5-3-34,6-12-37,2-5-23,7-11-29,1-3-5,4-9-1,0-5-4,-6-6-5,-5-7-3,-9-4-13,-6 4-11,-5 3-5,-2 7-7,0 7-1,0 5 1,0 10 1,0 4-1,3 6 1,4 9 2,2 12 2,8 9 3,2 3 11,2 9 8,-1 0 4,-2 1 14,-9-3 12,-2-1 11,-10-1 12,-10-2 13,-9-5 18,-10-1 18,-9-4 4,-8-6 22,-6-4-2,0-6-12,-3-10-10,3-4-10,2-8-10,11-3-15,10-6-18,11 1-23,12 0-14,3 3-29,6-3-30,-3 5-30,3 0-39,0 0-43,0 0-55,0 0-43,0 0-58,0 0-117,6-6-504,-6 6 0,0-2 0</inkml:trace>
  <inkml:trace contextRef="#ctx0" brushRef="#br0" timeOffset="150768.1376">26799 12248 954,'-3'0'88,"1"0"16,-1 0 8,-1 0 10,4 0 21,0 0 22,0 0 15,0 0 14,0 0 21,0 0-48,0 0-1,0 0 6,0 0 10,0 0 10,0 0 5,0 0 0,0 0 3,0 0-4,0 0-11,0 0-15,0 0-15,4 0-14,7 0-15,10 3-19,9-1-25,12 5-19,17 0-16,3 5-9,3 0-12,-1 0-1,-2 0-7,-12-1-5,-8 2-6,-10-5 1,-7 1-2,-12-5-3,-4 0-1,-4-2-2,-5 0 5,0-2-2,0 0-2,0 3-1,0-3 0,0 0-3,0 0-2,0 0-5,0 0 5,0 1 1,0 2 1,-3 2-1,-3 1 3,-3 5 2,-5 1 1,-8 8 3,-4 1 5,-5 4 4,-8 7-1,-1 0-4,1 3-4,2-1 1,2-3 1,8-2-2,3-2 0,3-2-2,4-2-2,5-4 2,3-4-3,0-3 3,6-4-1,0-4-2,2 1 1,-2-2-1,0 1 3,-1-1 0,0 2 0,-2-1-5,6-2 1,-3 3 0,3-5-2,0 2 0,-3-2-11,3 3-14,0-3-38,0 0-79,3 0-139,2-4-197,5 3-362,5-6 0,9-5 0,8-3 0</inkml:trace>
  <inkml:trace contextRef="#ctx0" brushRef="#br0" timeOffset="151445.5823">27711 12559 937,'0'0'93,"0"0"1,0 0 2,0 0 23,0 0 19,0 3 13,0 1 13,-3 6 12,-3 2 15,-1 5-67,-6 3 2,1 3 13,-7 3 21,-5 4-9,-6 4-15,-5 3-6,0 0-5,-1-2-1,-1 2-7,4-3-15,4-4-5,1-2-11,6-4-18,4-2-10,3-4-4,5-3-4,4-3-4,4-4-6,2-4 1,0-3 9,0 1 2,0-2-5,0 0-4,0 0-1,0 0-3,0 0-1,0 0-10,0 0-41,0 0-52,0 0-69,0 0-104,9-6-177,-6 3-306,6-2 0,3-6 0,6-6 0</inkml:trace>
  <inkml:trace contextRef="#ctx0" brushRef="#br0" timeOffset="152481.5734">28394 12136 612,'0'-4'80,"0"-2"34,0 1 19,-3-2 33,0 0 33,-6-2 21,-3-1 14,0 2 16,0-4 4,-3 2-48,3 2-25,-4 1-23,0 1-9,-3 1-24,-2 3-28,1 1-18,1 1-13,-2 0-13,4 3-4,-4 2-4,3 5 1,-5 6-9,2 4-11,-1 4-6,4 2-1,4 5-1,5 1 2,6 2-3,6-2 2,3 2-1,11-5-2,-2-6-2,6-3 1,1-10-1,2-5-4,-4-5-2,4-7-3,-2-5 1,1-4-2,3-4-2,-1-8 0,-1-4 0,-4-1 1,-5-1 0,0 3 0,-6 7 1,-6 6-1,0 6-4,0 6-1,-3 6 1,0-3 2,0 10-2,0 0-3,0 6 1,0 8 1,0 4 1,0 9 1,0 7 4,0 5 3,-3 10 2,0 2 3,-3 4 4,1-2 0,-3-4-2,3-8 0,1-4-3,4-7 2,-2-7-3,2-7-4,0-6-28,2-1-94,-1-11-150,-1-27-441,0 20 0,2-3 0,-2-4 0</inkml:trace>
  <inkml:trace contextRef="#ctx0" brushRef="#br0" timeOffset="153479.7972">28763 12201 1019,'0'6'108,"0"1"26,-3 2 23,-1 3 21,-3 4 25,1 1 8,-3 8 2,0 4 3,3 6 2,0 3-81,3 2-18,0-3-23,3 1-17,0-5-17,3-2-21,3-3-4,3-5 3,9-3-1,5-2 2,5-7-3,4-5-2,3-3-1,1-1-2,0-9-3,3 0 1,0-6 7,-3-6 6,-3-4 8,-4 0 17,-8-4 17,-9 2 8,-3 0 4,-6 0 4,-3 0-2,0 0-2,0-2-12,-1-1-4,-2-2-8,-2 0-9,-1 0 4,-5 2 4,-3 5-1,-2 1-1,-5 4 5,-1 4-1,1 3 7,-2 3-5,-1 1 1,0 4-10,0 2-22,3 1-14,-2 0-6,4 1-8,1 2 5,1 0-1,0 1-1,1 0 1,2 0-1,-2 1 0,7-3 0,0 0-2,3 0 0,5-2 4,-1 2-11,2 1-6,0-3 0,2 0-5,-2 0 1,0 0-2,0 0 0,0 0 0,0 0 0,0 0 0,0 0 0,0 0 7,0 0-4,0 0 0,0 0 2,0 0 2,0 1-1,0-1 0,0 0 1,0 1-1,0-2-1,0 1-6,0 0-6,0 0-25,0 1-45,0-1-98,0 3-99,0-6-772,0 9 0,-2-6 0</inkml:trace>
  <inkml:trace contextRef="#ctx0" brushRef="#br0" timeOffset="167316.7079">12576 8065 1274,'0'0'50,"0"0"8,0 0 22,0 0 30,0 0 30,0 0 19,0 0 12,0 0 13,0 0 6,0 0-25,0 0-18,0 0 6,7 0-8,3 0-23,9 0-19,11 0-15,9 0-6,4 0-8,8 0-3,2 0-1,6 0-2,9 0-16,1-1-11,7 1-10,4-3-7,5 0-3,-1 3-7,-4 0-5,2 0-1,0 3-1,-1 0-2,6-1 1,-1 4-2,1-3 2,-3 0-2,-3 0 0,-6-3 2,-2 3 1,-1-3-2,-4 3 0,-3-2 2,1 1-3,-2 3 1,-6-2-1,-2 1 1,-4 1-3,-5 1 2,-3 1-3,-4 0 1,0-1 1,-3 4-1,-2-5 1,1 3-1,2-2 1,5-3 1,1 0-2,4-1-1,-1-2 2,1 0 0,-6 0-2,3 2-1,-1-1 0,4 1 2,-1-1-1,5 0-1,1-1 1,1 0 0,-7 2 0,-3-2 0,-3 3-3,-6 0-8,-5-1-23,-4 0-42,-6-2-67,-3 1-182,-9-1-365,-7-1 0,-8 1 0</inkml:trace>
  <inkml:trace contextRef="#ctx0" brushRef="#br0" timeOffset="171092.3211">2770 8688 809,'0'0'103,"0"0"19,0 0 33,0-2 54,0 4 31,0-2 16,0 0 12,0 0 2,0 0 0,0 0-74,0 0-30,0 0-17,2 0-31,5 0-54,2 0-31,8 0-16,5 0-11,7 0-3,4 0 1,6 2 1,6-2 3,5 0-7,3 0 3,2 0 0,2 0 2,2 0-2,0 0 1,1 0 2,0 0-1,5 0-1,1 0-1,3-4 3,2 3-1,-3-2-3,-4-3 1,-2 3 0,-9-4 0,-2 2-2,-3 0 2,0 1-1,-1 3 0,1-4 0,3 1-1,-4 2 2,-1-2-3,-6 1 1,-7 3-1,-9 0-1,-2 0 0,-7 0 1,2 2 0,-2-1 1,4 0 1,1 2-2,6-1 2,1-2 1,1 0 0,4 0 1,-3 0-2,-4 0-1,2 0 1,-3 0 0,-4 0-1,1 0-1,0 0 0,5 0 0,-1-5 1,5 5-2,-1-2 2,1-1-1,-1 2-1,-5 1 1,-2-3-1,-4 3 1,0-1 0,2 1-2,1 0 2,3 0 0,0 0-1,3 0 1,0-2-1,-4 2 1,1 0-1,3 0 0,0 0 1,0 0 0,0 0-2,0 0 3,-2 0-1,2 0 0,0 0 1,0 0-1,0 0 0,0 0 1,-2 0-1,-3 0-1,-4 0 1,-2 2 0,-2-1 0,2 1-1,-4-2 0,5 0 2,-1 0-1,7 0-1,-2 0 0,3 0 1,2 0-1,-2 0 0,-3 0-2,0 0 4,-3 0-2,-1 0-1,-1 0 2,-1 0 0,0 0-1,0 1 0,2 0 1,1 0 1,-3 1 0,1-2-1,1 1 0,-2-1-1,0 0 2,0 0-2,0 0 2,3 0 0,-1 0-3,-2 0 1,0 0 1,-2 0-1,-2 0 0,4 1 1,-1-1-2,-1 3 0,4-1 1,-1-2 0,-5 0 1,1 0-2,-3 0 0,-2 0 0,2 3 0,1-2 2,0 2 0,0-3-1,4 2 1,1-1-2,-3-1 3,3 4-1,-3-4 1,3 0-1,-1 0 0,-1 0-2,2 0 1,2 0 2,0 1-3,4 1 1,4-1 0,1-1-1,2 0 1,4 0 0,-1 0 0,-2 0 0,1 0 1,0-1-2,-5 1 1,3 0 2,-1-2-3,5 2 2,1 0-2,9-1 2,-1 1-1,6-4 2,2 3-3,-1-4 2,-7 4-2,-4 1 0,-4 0 1,-7 0 1,-3 0-2,-4 1 2,-2 2 1,5 0 0,1 4 6,7-2-2,3 2 2,5-2 2,8 0 1,4-1 1,7-1 3,8 1-1,7 0 2,-1-2-1,1 0-1,5 0 5,-2-2 0,2 0-1,-3-2-2,-2 2 0,0 0-3,-3 0 2,0 0-3,-4 0-3,-3 0 1,1 0-5,-4 0-3,-2 0 3,1 0-1,-2 0-3,-1 0 3,-3 0 0,-2 0 2,-2 0 2,-3 0-2,2 0 3,1 0 0,-1 0-2,1 0 2,0 2 0,-3-1-1,-2 2-1,-3-2-4,-3 0 0,-2 3 1,-3-1-2,-4-1 2,-1 1 0,-4-1-2,-1 0 1,-5 0 0,-2-2-1,-3 2 2,2-4 0,-4 4-2,2-2 1,0 3-2,0-3-1,4 0 2,1 3-1,6-1 1,2 1 0,4-2 0,4 2 0,3-2-2,3-1 3,9 2 0,1-2 0,2 2 0,3-2 2,-4 1-3,1 1 2,0-2-2,3 0 0,-4 2 4,6-2-3,-5 0-1,-1 0-1,-4 0 1,-8 0-2,-2 0 1,-8 3-1,-1-2 1,-3 3 1,3 0-4,0-1 5,4 0 0,0 1 1,4-2-4,0-1 2,1 1 2,3-2 0,-3 0-2,-2 0 0,3-2 2,-4 2-2,-2 0-2,1 0 1,1 0 1,4 0 0,0 0-2,2 0-1,0 0 2,5 0 0,-5 0-1,4 0 0,1 0-2,-2 0 3,0 0 1,-3 0-2,1 0 3,-1 0-1,0 0-1,2-1 1,2-1 0,2-1-2,2 1 3,1-3-4,2 3 0,-3-3 0,2 1 1,-3 1 1,3-4-1,0 4-1,0 0 1,3 0-1,6 0 2,-1 2 2,0-2-3,4-1 3,-3 2-4,0 0 0,-1-3 1,0 2 1,0 2-2,-3 1 2,-3-3-2,-1 2 1,1 0 3,-5 0-2,-2-1 0,-3 2 5,2 0-5,-8 0 3,-1 0 1,0 0 0,-6 0 0,-2 0-1,-2 0 3,-6 0 3,1 0 1,1 0-1,0 0 5,-1 0-2,0 0-1,0 0 2,2 0 3,0 0-1,-1 0-2,4 0 4,-2 0-1,3-1 2,0-3-3,0 3 3,2-1-1,0-1 0,1 1-4,-1 2 2,3 0-3,1 0-6,2 0 2,1-4-2,3 3 2,2-2-2,-1 0 2,-3 0-2,-1 1-1,-2 1 0,-5-1 1,-3 0-3,-7 1-23,-6 1-48,-4-3-80,-1 2-211,-6-3-446,-10 1 0,-9-3 0,-16-8 0</inkml:trace>
  <inkml:trace contextRef="#ctx0" brushRef="#br0" timeOffset="172384.5075">2508 9339 1435,'0'0'85,"-3"0"22,0 0 34,2 0 37,-1 0 24,1 0 21,1 0 28,0 0 9,0 0 4,0-3-73,0 3-5,0 0-11,0 0-24,4-2-32,5-2-20,8-2-14,7-2-26,9 2-7,6-2-4,6 3-1,5 3-5,6-3-8,11 2-10,7 0-2,13-3-6,8-3-6,3 1-2,-6-1 0,-5 1-2,-15 4-1,-12 1 0,-15 3 1,-8 0-4,-7 0 1,-6 1 0,0-1 0,-7 0 2,-1 0-3,-1 0 2,-5 0 1,-2 0-1,-2 0-1,-4 0 0,-2 0 1,3 0-2,-3 0-2,0 0 1,3 0 1,1 0-2,2 0 2,3 0-1,2 0 1,1 0-1,0 0 0,-2 0 2,-4 0 3,-4 0-3,-1 0-7,-1 0-48,0 0-37,0-1-53,0-1-87,3-7-170,-3 3-339,0-2 0,2-1 0,-2 0 0</inkml:trace>
  <inkml:trace contextRef="#ctx0" brushRef="#br0" timeOffset="176824.2447">18596 14032 2400,'0'-5'118,"0"-1"19,-1-3 20,-2 1 14,3 4 8,0 1 0,-2 1 0,2 2-3,0 0 14,0 5-83,2 11-8,5 12-17,-1 12-17,0 15-14,2 6-7,-5-1 1,1-4 1,-4-10 7,0-10-15,0-8-18,0-11-26,0-6-88,-1-7-154,-5-15-589,-2 1 0,-4-12 0,-7-9 0</inkml:trace>
  <inkml:trace contextRef="#ctx0" brushRef="#br0" timeOffset="177047.5534">18345 14025 2424,'0'-4'81,"2"-3"6,3 1 14,8-1 19,6-2 11,14 0 5,12-4 3,14 0 2,6-6 1,1 6-78,-2-1-11,-6 3-81,-12 3-206,-14-16-437,-14 21 0,-9 0 0,-3 1 0</inkml:trace>
  <inkml:trace contextRef="#ctx0" brushRef="#br0" timeOffset="177502.3803">19182 14050 2383,'-21'4'128,"-14"1"15,-18 5 22,-10 5 12,-3 4 9,1 3 4,6 4 3,17-1 1,11 1 2,14-2-100,11-2-18,5-3-5,7-2-18,4-7-4,5-3-1,5-4 4,7-6 0,3-6-1,6-8 0,-3-5 0,0-5-8,0-1-9,-9 3-5,-8 6-9,-3 4-14,-7 6-9,-4 6-2,-2 1 0,0 7-1,3 4-5,-2 7 2,2 4-3,3 5-9,5 1-50,-1 1-45,6-5-88,11-7-230,-8-4-346,10-4 0,4-11 0,7-6 0</inkml:trace>
  <inkml:trace contextRef="#ctx0" brushRef="#br0" timeOffset="177733.468">19350 14064 2045,'0'-2'79,"0"-1"5,0 3 33,5-1 35,-5 2 16,9 7 5,1 8 2,5 5 2,7 8-1,0 4-77,4 1-7,-2-4-31,-1-2-95,4-7-167,-5-16-471,-6 2 0,0-4 0,-5-6 0</inkml:trace>
  <inkml:trace contextRef="#ctx0" brushRef="#br0" timeOffset="177950.7175">19598 14029 2359,'-7'0'125,"-4"6"10,-4 9 2,-9 11 1,-4 5 1,-1 16 0,-3 3 1,5-3-5,3-2-30,12-11-159,8-7-112,10-17-500,0-1 0,8-6 0,7-11 0</inkml:trace>
  <inkml:trace contextRef="#ctx0" brushRef="#br0" timeOffset="178145.4306">19743 14087 2212,'0'0'90,"0"-3"4,0 3 10,2 3 8,0 8 5,4 8 0,0 8 1,2 8-2,-2 2-37,4-3-183,30-7-507,-26-3 0,3-9 0</inkml:trace>
  <inkml:trace contextRef="#ctx0" brushRef="#br0" timeOffset="178457.6871">20124 14004 2183,'-18'0'112,"-4"2"5,-5 6 7,-3 3 3,14-1 7,4 9 7,9 2 6,7 0 1,10 0 1,7 1-91,4-2-21,5 1-5,-4-3-7,-2 0-3,-6-1-9,-4-6-9,-10-1-5,-1 3-1,-7 0-11,-14 1-69,-5 1-175,-16-1-386,-15 5 0,-3-6 0,-3-6 0</inkml:trace>
  <inkml:trace contextRef="#ctx0" brushRef="#br0" timeOffset="179318.3719">21704 13957 802,'0'0'198,"1"0"32,1 0 21,-1 0 16,-1-3 8,0 1 12,0 0 8,0-2 4,0 1 4,-1-2-142,-4 4-56,-4-2-28,-9 2-18,-3 1-11,-2 1-6,-4 3-12,2 4-5,5 0-5,5 7-2,0 3 3,9-1 0,3 2 1,3-2-3,3-2 0,6 1 1,6-8 4,8 0 6,1-4 2,3-4 1,2-2 0,-5-8-2,-5 4-2,-7-5-1,-3 1-6,-5 4-12,-3 0-4,2 4-3,-2 7-6,2 6-2,6 8-4,-2 8 1,3 10 0,-3 5-2,-2 1 4,-4 2 11,-7-4 2,-11-2 2,-11-6 2,-8 2 2,-5-9 1,-3-4 0,10-10-1,7-4-23,15-13-50,8-10-82,7-11-96,21-22-186,4-1-247,4-7 0,9 2 0,1 7 0</inkml:trace>
  <inkml:trace contextRef="#ctx0" brushRef="#br0" timeOffset="180180.4939">21878 14035 1898,'3'0'74,"5"3"24,1 6 13,4 6 8,-3 7 0,-1 4 2,-4 8-1,-2-5 3,-1-2 1,-2-3-22,0-9-20,0-6-7,0-6-11,0-3-8,0-11 3,0-7-1,0-11 2,1-5 2,6-2 5,0 4-4,10 7-20,-1 6-15,11 9-1,7 5 0,7 2-2,3 1-3,7 0 2,-7 0-6,-8-3-5,-10 1-5,-11-4-3,-12 2 0,-3-3-3,-8 0 1,-10-1 1,-3 4 0,-6 3 3,-4 2 3,3 4 1,4 4 3,3 10-2,9 3-1,2 8 1,7 6-1,4-2-3,11-2-1,9-4-11,13-5-22,9-8-47,5-8-48,11-3-62,-2-10-38,-3-9-27,-4-3-6,-10-2 4,-13-2 32,-14 4 56,-12 6 63,-11 0 82,-6 5 79,-8 1 79,-1 2 43,-4 3 35,5 5 4,2 2 0,6 7-29,4 3-49,5 3-37,6 3-38,1 2-30,0-3-14,6-1-4,1-5 1,5-5 4,4-4-1,4-6 0,6-4-1,2-7-4,2-3 0,-3-4-2,-6 0-4,-7 6-10,-5 2-5,-6 7-4,0 9-2,-3 4-1,0 9-3,0 7-28,0 3-22,3 7-34,3-1-52,6-5-57,6-9-102,8-8-321,-1-8 0,1-4 0,-3-10 0</inkml:trace>
  <inkml:trace contextRef="#ctx0" brushRef="#br0" timeOffset="180974.761">22796 13803 2201,'0'-10'107,"0"1"8,0 4 28,0 2 10,0 10 8,3 18 4,-3 12 2,3 8-1,4 11 0,-2 2-107,0-3 0,-1-5-10,-2-5-28,-1-11-30,-1-6-44,-1-10-58,-1-11-118,1-10-114,-4-14-254,-10 0 829,6-14-558,0-1 58,-3 6 60,6 9 42,6-4 46,0 16 45,-3 2 70,3 1 143,6 2 126,6 0 33,12-3-27,15 0-48,11-6-57,7 0-38,-9-2-26,-8-3-11,-17 5-16,-12-2-28,-9-3-15,-7 2-11,-3-2-12,-5 4-9,-5 3 2,-2 4 6,-2 8 7,4 9 4,-2 1 6,8 5 5,6 4 7,3-2 6,5-2 3,11-5 6,4-5 5,5-6 1,10-4-5,4-4-5,-3-6-3,-4-1-2,-8-1-7,-5 5-5,-7 2-2,-6 7-6,2 5-12,0 8-6,2 6-5,-1 1 0,0 6 0,-3-6-2,2-4 3,-4-4 19,1-6 34,-2-5 0,-2-1 2,1-7 3,-4-7 2,2-7-1,0-11-16,5-8-26,11-8-38,17 4-85,18 3-124,19 1-367,11 18 0,2 3 0,9 3 0</inkml:trace>
  <inkml:trace contextRef="#ctx0" brushRef="#br0" timeOffset="182137.4137">24286 13737 2822,'0'-13'90,"0"-1"0,0 0 1,3 2 12,-6 8 11,9 13 9,0 14 6,8 10 3,2 13 0,2 11-69,-4 4-18,-4-1 1,-7-4 2,-6-5-8,-7-9-11,2-11-4,-1-12-1,2-9-2,3-12-1,4-10-1,10-5 1,5-7-3,9-1-4,9-2 0,6 3-4,3 2-4,-1 5-25,-1 0-18,-11 1-16,-8 3-9,-9 1-4,-7-7 1,-4 0 1,-4-3-1,0-3 2,-4-6 2,-1 5 23,2 1 20,0 6 16,0 7 6,3 5 3,2 6 9,1 2 10,0 7 6,5 8 9,3 11 0,6 7-1,5 7-6,1 0 6,-1 1 8,-7-5 6,-1-7-4,-6-5-6,-4-7-6,-1-3-8,0-7-3,3 1 0,3-7 6,4 0-2,10-2-5,7-2-9,11 0-2,1-3-5,0-3-1,-3-3 0,-6-3-2,-4-1-12,-4-3-19,-8-3-7,-2-1-1,-6 0-5,-4 5-4,-2 5 0,-2 7 0,-3 2-1,2 5 4,-3 2 12,1 3 15,0 3 13,3 1 9,2 1 12,0 1 7,0-4 2,2 1 2,1-5 8,7 3 1,3-1 0,6-3-1,-1 3-9,0-6-6,-6 4-7,-1-2-3,-4 0-3,1-1-1,1-2-5,1 0-3,1 0-2,-2 0 1,-2 1 0,-1 2-2,1 4 0,-7-2 0,3 2 3,-2-1 0,1-4-1,-1 0 0,2-2-23,-1 0-53,-1 0-81,6-4-143,4-21-504,5 10 0,10-6 0</inkml:trace>
  <inkml:trace contextRef="#ctx0" brushRef="#br0" timeOffset="182830.4953">26659 13808 2282,'-15'-7'106,"-9"-3"23,-6 3 20,-6 2 13,6 7 6,-2 10 0,5 10 3,8 4-1,3 7 4,9 7-83,4 0-25,10 0-21,7-2-20,10-4-15,9-4-3,9-7-17,9-5-66,0-6-93,8-10-182,-6-3-312,3-10 0,-4-9 0,2-3 0</inkml:trace>
  <inkml:trace contextRef="#ctx0" brushRef="#br0" timeOffset="183168.4135">27052 13866 1827,'-14'-1'161,"-4"-1"12,-4 5 11,-7 2 6,11 4 7,3 11 7,9 0 3,3 3 5,14-1 1,8-4-119,7-3-34,4-5-11,6-9-10,-1-1-3,-7-5-10,-1-5-7,-7-5-11,-10-4-11,-5-4-6,-2-2-5,-12 4-3,-9 4-3,0 5-5,-8 8-26,-6 2-25,7 4-26,4 2-76,10-4-106,13 0-340,7 1 0,14-1 0</inkml:trace>
  <inkml:trace contextRef="#ctx0" brushRef="#br0" timeOffset="183539.5754">27458 13741 1327,'-9'0'125,"-4"0"14,-5 3 5,-5-2 5,5 4 5,2 4 7,6 8 8,6 3 3,4 1-2,3 1-98,6-1-18,3-2-13,3-4-5,4-3-3,1-2-5,1 0-6,-3-2-8,-3 1-2,-3 0 4,-6 2-2,-6 5-1,0 0 0,-7 3 2,-7-1 0,-4 0 1,-3-2-1,-1-3 2,-1-1-1,5-7-4,3-3-25,7-7-55,5-9-145,6-10-365,2 1 0,11-14 0</inkml:trace>
  <inkml:trace contextRef="#ctx0" brushRef="#br0" timeOffset="183784.4686">27670 13525 1354,'0'0'49,"0"-3"14,0 6 43,3 6 14,3 11 2,-3 12 2,4 11 4,-1 8 1,-2 4 2,2-2-49,0-4-2,-1-3-14,2-6-56,-1-9-94,6-13-152,-9 1-212,0-9 0,0-7 0,-3-3 0</inkml:trace>
  <inkml:trace contextRef="#ctx0" brushRef="#br0" timeOffset="183973.859">27708 13848 794,'3'-1'59,"-3"1"12,3-2 15,3 1 9,3 1 5,9-2 2,12 2 3,8-3 0,8 1-34,3-10-388,-6 6 0,-14-1 0,-14 0 0</inkml:trace>
  <inkml:trace contextRef="#ctx0" brushRef="#br0" timeOffset="187902.4214">19469 15129 2140,'-1'0'126,"-1"-3"34,1 3 12,-2-4 22,0-1 21,3 0 20,0 1 15,0 0 3,3-3 1,10 0-93,8-3-24,12 3-28,18-3-7,11 4-19,4 3-19,2 3-18,-5 12-11,-14 8-4,-15 11 2,-13 10-1,-15 9-6,-9 1-4,-6 1-6,-13-1 0,-9-4-3,-5-7-2,-13-3 0,-7-11 0,-9-6-3,-6-9 3,1-6-5,-1-8-1,14-6-3,16-5-24,16 0-38,16-6-59,10 2-73,11 2-129,12-2-534,8 8 0,11 0 0,10-1 0</inkml:trace>
  <inkml:trace contextRef="#ctx0" brushRef="#br0" timeOffset="188253.4233">20193 15122 1698,'-2'-10'156,"-5"3"24,-5-1 26,-8 4 20,-4 4 14,-6 9 7,-1 9 6,-3 6 3,0 7 2,4 7-122,3 6-28,7-1-23,11 6-24,4-1-19,13 0-13,8-2-7,14-4-5,7-7-1,10-8-2,5-10-1,-4-6-2,-3-9-7,-7-4-62,-2-6-89,-3-3-219,-7 1-375,-5-4 0,0 0 0,4-1 0</inkml:trace>
  <inkml:trace contextRef="#ctx0" brushRef="#br0" timeOffset="190021.6174">23353 14783 1215,'-6'-3'118,"-2"1"24,-1 1 34,-2-2 31,4 1 27,3 2 15,2 0 8,2 0 6,0 0 5,0 0-88,0 0-28,0 0-21,2 0-27,1 2-23,5 2-21,3 1-1,9 3 1,6 3 0,8-1 1,10 3 6,4 1 3,11 2 0,6-1-8,10 2-5,3 3-8,3 3-11,-7-3-8,-2 3-6,-13-5-4,-14 2-8,-13-6-4,-8-2-2,-5-4 4,-10-2-2,2-3-1,-1 1-2,-4-1-2,0-2-1,-3 0-2,-3-1 5,0 2 0,0 1 1,0 0-1,0 0 1,-3 3 3,-3 1 2,-3 1 6,-6 1 6,-6 2 7,-2 3 1,-4 0 4,-9 4 6,-3 5 4,-3 2 4,-6 4 1,-5 5 3,4-1 0,-1 2-2,6-2-2,8-2 0,4-2-5,7-5-1,4-1-2,0-1-4,6-5 7,-1 1-7,3-3-1,1-2-1,2-3-4,2 1-1,2-6 0,3 1-1,2-3 0,-1 0 0,2-3-4,0 0 3,0 0 0,-2 0-1,2 0-2,0 0 1,0 0 0,0 0-6,0 0-6,0 0 1,0 0-8,0 0-2,0 0-2,0 0 3,0 0 0,0 0-5,0 0-2,0 0 0,0 0 5,0 0-2,0 0 2,0 0 2,0 0 3,0 0-5,0 0 1,0 0-1,0 0 3,0 0-1,0 0-2,0 1-1,0-1 0,0 0-3,0 0-5,0 0-2,0 0-3,0 0-3,0 0 1,0 0 1,0 0-1,0 0-2,0 0-4,0 0-15,0 0-14,0 1-17,0-1-15,0 3-30,0-3-61,0 0-78,0 0-109,14-7-229,-6 3-267,5-2 0,6-6 0,4-4 0</inkml:trace>
  <inkml:trace contextRef="#ctx0" brushRef="#br0" timeOffset="190554.6582">27546 14525 368,'0'-3'0,"0"2"-1,0 1-3,0-3-3,0 1-14,5 2-46,-5 0 0,2 2 0</inkml:trace>
  <inkml:trace contextRef="#ctx0" brushRef="#br0" timeOffset="191949.6243">25440 14858 1168,'0'-3'170,"-3"3"28,3 0 6,-3 0 6,3 0 6,-3 0 24,-3 3 16,0 5 16,-1 6 15,-2 7-116,4 11-38,2 8-22,0 2 0,6 0-5,5-2-3,7-4-18,4-8-9,11-10-11,3-10-12,2-7-5,3-6-9,2-10-3,-4-3-9,2-10 1,-2-8-6,-6-3-3,-4-3-5,-7 3-4,-6 6-3,-7 10-2,-1 7-3,-5 6-3,0 8 4,0 2-4,0 8 4,0 9 0,3 6 6,5 9 13,10 11 5,5 6 5,10 2 7,4 6 1,-4 4 2,-3-1 9,-11-1 15,-9 0 16,-10-5 0,-3 2 1,-12-4 6,-6-3 14,-2-6 15,-11-3 66,-4-10 35,-4-7 26,-1-6 0,-6-7 0,-5-9 5,0-1-11,4-3 0,5-5-11,6 4-15,9-6-66,4 3-39,7 1-32,5 4-17,-1 1-18,3 1-13,5 0-5,2 0-10,-1 0-8,3 0-5,2 0 0,-1 0 0,-1 0 0,2-3 0,-1 0 0,-2 1 0,4 0 0,-2-1 0,2 2 0,-2 1 0,2 0 0,0 0 0,0 0 0,-3 0-18,3 0-29,0 0-52,0 0-76,0 0-50,0 0-25,0 0-36,0 0-36,0 0-55,3 0-54,-3 1-44,5 2-74,34-1-438,-30 1 0,3-1 0,-1-2 0</inkml:trace>
  <inkml:trace contextRef="#ctx0" brushRef="#br0" timeOffset="201024.0384">18963 16152 686,'0'-5'80,"0"-6"18,0 6 22,3 0 18,-6 2 16,3 3 14,0 0 8,0 0 14,0 0 13,0 0-48,0 0-15,0 0-18,0 0-18,0 0-11,0 0-9,0 0-2,0 0 2,0 0 0,0 0-1,0 0-3,0 1-1,0 2 3,0 1 1,0 1-2,0-1 6,0 3 6,0 1 11,0 3 11,0 8 0,0 7 0,0 14-7,3 6 1,-1 10-1,-2 0-3,1 0-12,1-6-14,-4-8-26,2-8-24,0-10-9,2-8-2,-2-6-26,0-7-60,0-6-75,0-2-146,5-16-569,1 3 0,5-6 0,3-2 0</inkml:trace>
  <inkml:trace contextRef="#ctx0" brushRef="#br0" timeOffset="201419.6109">19118 16434 1382,'0'-1'51,"0"1"23,3 0 21,5 0 13,5-2 6,6 2 2,5-7 4,3-1 1,-2-1-1,-5-4-37,-2-1-11,-7 2-22,-7-2-18,-1 4-8,-9-2 12,-5 2 24,-6-1 23,-5 7 18,-3 0 9,-2 6 3,6 8 0,2 7 1,6 7-5,5 6-2,7 4-16,1 1-30,9 1-25,6-5-30,10-4-39,7-3-81,7-7-108,5-10-444,-2-3 0,0-6 0,-1-6 0</inkml:trace>
  <inkml:trace contextRef="#ctx0" brushRef="#br0" timeOffset="201782.3176">19516 16337 1692,'-11'0'105,"-4"3"7,1 5 10,-3 5 5,9 1-1,3 5 4,4 2 8,1-5 12,3 0 12,4-5-86,3-3-12,6-4-5,2 0-10,6-2-19,-3-1-10,0 3-13,-7 5-7,-5 0-7,-6 5-11,-3 5 1,-6 1 3,-8 2 5,-4 3 2,-6 0 16,-6-2 14,6-5 12,3-6-3,6-7-26,9-7-100,8-12-180,-2-4-292,10-6 0,10-10 0,5-4 0</inkml:trace>
  <inkml:trace contextRef="#ctx0" brushRef="#br0" timeOffset="202082.5225">19729 16319 2195,'-10'0'93,"-8"1"10,-2 6 6,4 3 1,4 2-1,6 7 1,4-1-2,2 0 7,3-2 3,9 0-77,0-2-12,8-1-11,3 0-5,1 1 1,-5-1-1,-4-3-3,2 2 3,-10 1-4,-4-2-2,-1-1-1,-8 1 1,-7 2-3,-11 1-36,-4 0-125,-5-8-476,-3 4 0,1-6 0</inkml:trace>
  <inkml:trace contextRef="#ctx0" brushRef="#br0" timeOffset="203017.4378">21231 16169 522,'0'-2'11,"0"1"2,-4 1 35,-2-1 66,0-2 67,-4 3 64,0 0 51,7-3 8,0 2 2,3-1-2,-1 8 13,4 11 2,1 12-33,2 11-66,1 15-66,0 7-66,-3 1-48,-2-4-1,-2-8 15,-2-10 15,-5-10 0,-7-10 2,2-8 4,-6-10 1,6-6 4,1-10-1,4-10-5,6-12-7,5-3-14,9-6-28,8 5-10,9 7-5,7 6-4,2 7-11,3 5-20,2 2-12,-10 2-10,-7 0 1,-6-2-15,-12 2-3,-7 0-2,-2-4-3,-2 0-1,-1-4 9,-3-6 17,-1 1 15,4 1 13,-2 5-7,5 4 14,0 9 14,4 6 11,-1 10 12,5 7 3,1 11 3,4 11 3,-5 7 6,-5 1 9,0 4 10,-3-3 0,0-4-8,0-7-8,0-7-9,-3-11 7,3-8-3,3-6-3,4-10-7,5-9-6,10-4-8,8-8-1,5-3-1,1 2-1,-2 4-4,-3 9-7,-13 8 0,-5 7-3,-7 7 3,-3 5 0,0 4-1,-3 6-2,3 2-13,-3-2-47,4 1-28,0-5-76,3-5-139,9-8-147,-2-3-280,9-5 0,7-5 0,9-8 0</inkml:trace>
  <inkml:trace contextRef="#ctx0" brushRef="#br0" timeOffset="203765.9037">21973 16490 1980,'-13'-3'138,"-3"3"14,-4 2 8,-4 0 8,5 5 5,6 8 2,5 4 3,5 3 5,2-3 3,7-4-109,4 0-17,1-6-6,6-5-1,4-3 1,1-3-5,-4-8-1,3-4-2,-3-4 0,-3-3-4,-1-6-3,-5 8-15,-6 3-21,-2 5-5,1 8-6,-2 7 0,-2 5-1,4 5 0,-2 1-3,5 7 2,3-1 0,4-1 6,9-3 12,8-4-8,1-5-14,8-5-22,-2-1-35,-3-9-33,-6-5-15,-4-7-4,-10-5-1,-6-10 3,-5 4 18,0 1 26,-4 8 10,2 4 20,0 10 45,2 6 38,-2 6 23,0-2 12,0 10 10,1 3 1,-1 3-9,3 0-15,-3 1 6,3-2 6,-3-2 2,3-7 28,-3-4 28,0-2-3,0-6-12,0-4 1,6-10-5,9-7-5,8-8-9,13-6 5,8 4-9,2 5-34,-4 7-41,-10 12-9,-5 6-1,-12 8-4,-3 8-2,-6 9-2,0 7 2,-3 3-19,1 10-43,-1-4-74,2 2-82,14-6-230,-5-4-344,6-9 0,16-13 0,12-10 0</inkml:trace>
  <inkml:trace contextRef="#ctx0" brushRef="#br0" timeOffset="204321.6251">23640 16075 2905,'-21'-6'120,"-15"3"1,-5-1 4,-11 3 0,9 9 0,6 8 2,9 8 0,11 3 3,10 11 5,4 4-100,3 7-14,1 3-1,-1 1-2,0 0 0,0-2 4,0-9-2,0-3 8,0-10 2,-1-5 21,-1-8 7,1-11-2,-1-7 2,2-9-2,0-10 0,0-9-7,5-5-4,2-1-7,2 4-7,5 8-24,5 14-12,2 2 1,1 7 0,3 1-4,-6 4 0,-3 1 2,-1-2 3,-9 6-6,0 1 1,0 3-2,3 3-3,-6 0-3,1 1 2,-1 1 5,-1 1 1,-2 1-2,0-5-28,0 2-48,1-5-107,5-1-143,3-38-457,6 25 0,9-3 0,10-7 0</inkml:trace>
  <inkml:trace contextRef="#ctx0" brushRef="#br0" timeOffset="204887.5511">23776 16386 2800,'-1'-6'60,"1"1"7,0 2 33,0 0 27,1 6 19,5 10 2,6 4 6,2 9 1,5 1 2,0 2-64,1-4 7,-5-2 1,-1-8-18,-1-6-23,-2-6-17,4-1-2,5-9-5,7-7 1,4-11 0,2-10 4,2-11 1,-8 0 34,-4 6 25,-13 8-2,-4 13-3,-3 8 0,-3 8-2,1 6 1,2 4-2,5 0-3,7 0 0,8-2-33,5-4-35,4-1 0,1-4 3,3-5 1,-4-5 0,-6-3 2,-2-7-2,-11-2-3,-4 1-2,-6 3-13,-5 5-6,-7 9-1,-9 2 1,-2 13-4,-6 7 3,-2 8-6,5 2 0,3 8 1,6-3-2,6 0-14,5 2-40,7-4-72,11 0-99,11-6-194,-1-9-566,8-4 0,-3-3 0,-8-3 0</inkml:trace>
  <inkml:trace contextRef="#ctx0" brushRef="#br0" timeOffset="205723.4699">17298 16208 1960,'0'-4'149,"0"1"-2,0 0 0,0 0 18,1-1 21,4 12 19,1 4 16,1 11 3,4 12 2,-5 11-136,-3 4-8,0 5 0,-5-1-3,-2-6-22,4-5-46,-3-10-56,0-7-85,0-17-194,3-40-382,0 20 0,-4-11 0,-3-9 0</inkml:trace>
  <inkml:trace contextRef="#ctx0" brushRef="#br0" timeOffset="206331.5498">17186 16204 2353,'0'-3'95,"0"0"18,2 0 33,-2-1 49,3 4 17,12 0 8,10 0 2,21-1 5,20 1 0,15-3-82,5 0-10,-9-2-25,-13 3-61,-19-1-79,-19 2-35,-12 1-11,-11 0-16,-3 1-9,0 2 0,-2 2-1,-2 1 8,-4 4 31,-3 0 64,-10 1 61,-3 0 39,-3 3 16,-4-1 16,1 4 7,-2 3-2,10 3 3,2 4-11,8-2-22,9-2-35,4 1-30,7-9-19,8-2-11,4-7-2,3-3-2,2-7 4,1-5-3,-2-7 0,-8 1-3,-1-6 2,-7 1-1,-7-3-2,3 5 0,-4 3-4,-4 3-7,8 6-1,0 5 1,-1 5-2,3 6 1,3 6-2,0 10 1,3 8-2,6 3-3,2 0-15,4-3-47,0-3-72,-1-9-108,42-12-640,-46-5 0,-1-9 0,-3-13 0</inkml:trace>
  <inkml:trace contextRef="#ctx0" brushRef="#br0" timeOffset="206576.6611">17872 16325 1970,'-1'-6'191,"-2"2"8,3 0 36,0 1 38,0 0 25,4 7 10,9 3 1,4 6 3,14 2 0,8 2-187,3 5-72,-3-4-84,-6-3-141,-7-7-171,-14-30-464,-3 18 0,-6-4 0,0-5 0</inkml:trace>
  <inkml:trace contextRef="#ctx0" brushRef="#br0" timeOffset="206798.8348">18092 16231 1946,'-1'0'170,"-5"6"28,-1 8 14,-3 9 9,-4 5 5,-3 15 1,-6 2 3,-1 3 0,0 0-6,1-9-174,9-5-144,7-12-164,7-30-458,7 9 0,9-5 0,8-4 0</inkml:trace>
  <inkml:trace contextRef="#ctx0" brushRef="#br0" timeOffset="207014.0401">18280 16305 2516,'0'0'104,"0"2"30,3 6 12,0 6 4,-3 11 3,5 6 2,-5 4-1,0 5-9,0-5-31,0 0-129,3-8-177,13-11-520,-11-2 0,1-10 0,-2-11 0</inkml:trace>
  <inkml:trace contextRef="#ctx0" brushRef="#br0" timeOffset="207242.7747">18310 16162 3546,'-4'-18'121,"-1"-3"4,1-4 1,1 0-34,3 4-74,3 7-82,12 5-197,1 4-479,4 5 0,9 8 0,6 8 0</inkml:trace>
  <inkml:trace contextRef="#ctx0" brushRef="#br0" timeOffset="207494.8289">18608 16173 2060,'-10'4'186,"-10"4"21,-5 5 8,-4 4 3,4 4 2,5 4 1,7 0 2,6 2 0,7 0 2,3-4-143,8 0-41,-4-3-20,4-2-8,4-1-2,0 0 0,-2-1-2,0-1-1,-1-1 0,-3 1 0,-6 3 7,-3 0 12,-5 1 3,-14 1 4,-7 2 2,-9-1-3,-5-3 1,-5-2-13,5-3-49,9-8-111,28-5-715,-10 0 0,9-1 0,8-4 0</inkml:trace>
  <inkml:trace contextRef="#ctx0" brushRef="#br0" timeOffset="210088.4907">21436 17164 280,'0'-1'64,"-2"1"37,2 0 34,0-1 27,-1 1 11,1 0 8,0 0 18,1 0 28,-1 1 33,0-1 0,0 1 0,0-1-10,0 0-20,0 0-18,0 0 2,0 0 11,0 0-4,0-1-16,0 0-21,0-1-14,0-1-20,0 2-19,0 1-8,0 0-5,0 0-14,0 0-14,0-2-12,2 0-5,3 2-3,3-4-16,3-1-6,4 2-6,2-2-2,-5 1-2,3 2 2,-5 2-4,5-2-1,0 2-8,5 4-9,-2 2 2,5 5-6,1 5-4,-4 8-2,-1 3 0,-3 2-1,-7 4 0,-4 2 1,-4-3 3,-1 0 1,-4-4 0,-4 0 7,-2-4 5,-10 1 2,-7-4 1,-9-1-2,-3-3 3,-5-3 0,0-6-4,4-4 4,12-1-16,5-6-37,3-6-46,11-2-53,0-3-97,8-4-159,26-5-633,-19 7 0,8-1 0</inkml:trace>
  <inkml:trace contextRef="#ctx0" brushRef="#br0" timeOffset="210521.2943">21924 17169 1937,'0'-6'169,"0"-3"15,-7 0 20,-5-1 22,-4 6 29,-10 0 21,-2 4 18,-4 4 10,5 0 7,6 9-127,4 5-22,5 7-2,4 3-14,6 8-16,0-1-27,4 4-20,5-1-16,5 1-11,5-5-6,9-5-6,12-4-11,5-7-11,6-4-8,3-8-6,0-2-15,-11-4-33,-7-2-35,-8-1-23,-11 1-25,-6-1-33,-6-1-46,0 2-129,-3-1-49,3-1-87,-3-7-241,0 8 0,-3 1 0,3-2 0</inkml:trace>
  <inkml:trace contextRef="#ctx0" brushRef="#br0" timeOffset="212056.7781">22900 17052 1444,'2'0'136,"0"0"16,1 0 18,1 0 20,-1-4 14,0 4 17,-3-3 12,0 3 5,1-2 7,-1 1-104,0-1-19,0 1-11,0 1-13,0 0-16,0 0 13,0 0 3,-4 3 0,-8 3 12,-5 2 7,-7 4 4,-12 6 5,-9 4 1,-7 4 0,0 3-3,-1 0-26,11-1-18,9-2-14,10-3-15,11-5-14,4-3-15,1-5-6,3-1-4,-4-1-2,2 1-1,-4-3 2,2 0-1,1 0 1,-1 0 4,5-3 8,0-3 12,3 2 11,0-2 9,0 0 6,0 0 7,0-2 2,0 2 2,0 0-2,0 0-4,3 0-8,0 0-10,1 0-14,3-3-9,-1 3-9,1-1-8,4-1-3,-2 2-4,1 0 5,2 0-1,-3 0 4,4 0-1,0 0-1,-1 3 4,6 0-2,0 5-5,6 3 8,6 4 8,5 4-10,5 0 1,1 6 0,6-1-1,0-3 0,-1-1-5,-4-2 3,-6-2 3,-5-7-12,-14-1 4,-6-1-1,-5-4 3,-3-1 0,-3-1 3,0 0 0,0 1 1,0-2-3,0 0 6,0 0 4,0 0-10,0 0-12,0 0-23,0 0-28,0 0-44,0 0-72,0 0-89,0-3-125,21-6-687,-18 1 0,2-1 0</inkml:trace>
  <inkml:trace contextRef="#ctx0" brushRef="#br0" timeOffset="213435.7505">23931 17004 1368,'0'0'116,"0"0"11,0 0 20,-4 2 17,-4-2 19,-3 1 13,-13 3 11,-3 1 14,-6-2 11,-9 3-91,-2-3-5,3 0-8,1-1-17,2 1-12,11 0-12,2 0-7,7 0-7,-2 2-14,6-1-9,6-2-13,2 2-6,4-4-4,1 2-3,1-2-1,0 0-8,1 0-4,-1 0-6,0 0-2,0 0 3,0 3 6,0 0 5,0 3 1,0 2 5,0 4 5,0 2 12,0 5 11,0 3 11,-3 7 11,-3 2-2,1 1-5,-2-3-2,1-1-1,6-7 2,0-4 6,3-6-6,7-8-3,6-1-8,5-4-6,7-4-4,5 2 0,2 0-2,-2-2 0,-1 2-8,-4 2-15,-1 2-6,0 3-7,-3 3-5,-1 3 2,1 4-1,-4 2-3,-7 3 0,-2 0 1,-5 1 1,-3 0 4,-3-1 0,-3-1 0,-5 1 2,-7-2 9,-2 0 7,-10 3 18,-6-4 14,-6-3 15,0 0 19,-5 0 44,-1-5 39,3 1 25,-1-3 15,5-1 10,3-3-1,7 3 3,-1-4-5,5 1-5,7-1-16,1 0-47,5 0-39,5 0-26,2 0-17,3 0-20,1 0-7,1 0-16,-1 0-11,0 0-11,0 0-4,0 0 0,0 0 0,0 0 0,0 0 0,0 0 0,0 0 0,0 0 0,0 0 0,0 0 0,0 0 0,0 0 0,0 0 0,0 0 0,0 0 0,0 0 0,0 0 0,0 0 0,0 0 0,0 0 0,0 0 0,0 0 0,0 0 0,0 0 0,0 0 0,0 0 0,0 0 0,0 0 0,0 0 0,-1 0 0,1 0 0,0 0 0,0 0 0,-2 0-24,2 0-101,0 0-96,0 0-57,0 2-106,0-2-115,0 0-235,-8 2-451,-7-1 0,-16 1 0,-19 0 0</inkml:trace>
  <inkml:trace contextRef="#ctx0" brushRef="#br0" timeOffset="219436.4283">21675 18306 572,'-1'-1'32,"-2"-1"7,0 2 25,-4-1 38,6 1 33,-2 0 28,3 0 27,0 0 18,0 1 16,0-1-13,0 2 4,0-1 4,0-1-15,0 0-29,0 0-28,0 0-21,0 0-22,0 0-14,0 0-12,0 0-9,0 0-8,0 0-10,0 0-10,0 0-9,0 0-7,0 0-7,0 0-9,0 0-6,0 0-5,0 0 0,0 0 5,0 0 6,0 0 8,3 0 11,-2 0 12,6 0 7,0 0 5,8 0 6,0 0 6,5 0-3,-3 0-3,-1 0 2,-2 0-3,-7 0-5,-1 0 0,-3 0 1,-2 0 4,-1 0-8,0 0-4,2 0 4,1 0-1,0 0-4,6 0-3,1 4-1,4-1-9,-1 1-7,-3 2-4,-3-2 4,1 0 1,-1-1-4,1 0-3,1 2-3,0-1-5,1 2-2,3-1 0,-2 2 0,-2 1-1,-1-2-1,0 1-1,-1 0 0,-2-1-1,-2-2 2,1 3 2,-1 4 3,-3 1 1,3 5 1,-3 3 8,-3 5 5,-3 0 5,-3 0 5,-7-4 5,-11 4 1,-5-7-3,-9 0 1,-4-2-1,1-1 0,1-3-7,5-4-4,11-4-7,7-2-13,3-4-29,7 0-31,4-8-42,2-3-60,4-1-37,0-1-68,4-2-109,7-1-161,-3 5-221,6 3 0,5-1 0,9 1 0</inkml:trace>
  <inkml:trace contextRef="#ctx0" brushRef="#br0" timeOffset="219913.0139">22269 18270 1311,'-4'0'34,"-3"0"3,-4 0 8,-4 0 12,1 4 28,0 3 33,-5 6 41,1 9 30,-2 4 15,0 8-19,-4 2 5,0 3-2,2-3 0,-2 1-12,6-6-24,3-2-31,9-5-35,3-6-21,6-2-8,8-2-10,6-4-4,10-2 2,7-1-7,13 0 1,1-5-7,3 1-10,-1-3-25,-8 0-45,-3-3-66,-9 3-99,-6-5-110,-6-8-319,-9 8 0,-3-3 0,2-3 0</inkml:trace>
  <inkml:trace contextRef="#ctx0" brushRef="#br0" timeOffset="220545.5467">22538 18259 1970,'0'0'116,"-2"0"0,2 0 4,-1 0 15,1 0 32,0 0 13,0 1 10,0-1 18,0 2 21,3 3-96,7-2-5,4 1 7,8 1-3,14 2-12,6 1-31,0 3-11,4 0-11,-6 0-18,-10-1-21,-11-1-11,-6-3-2,-7 1-6,-4-4-1,-2-2-3,1 0-2,-1 1 0,0-2 5,0 3 6,-1 1 5,-4 1 5,-3 0-3,-2 6 3,-1 0 0,-2 1 2,-1 3-1,-1 2-2,-3 3-3,-3 1-6,-2 1 2,-4-1-9,-1 1 1,2-3-3,5-2-10,8-6-25,2-5-43,8 1-60,3-4-135,5-6-173,-1 3-314,1 0 0,4-5 0,4 3 0</inkml:trace>
  <inkml:trace contextRef="#ctx0" brushRef="#br0" timeOffset="220865.5355">23031 18526 1889,'0'0'129,"0"3"18,-3 3 22,-4 3 25,-3 5 16,-5 7 10,-9 4 3,0 3 5,-4 2 4,-2 1-94,1 0-31,4-3-18,6-6-24,4-4-24,9-4-13,5-6-24,1-6-46,0 1-111,4-6-182,6-2-381,-3-5 0,8-4 0,3-5 0</inkml:trace>
  <inkml:trace contextRef="#ctx0" brushRef="#br0" timeOffset="221427.2459">23355 18337 1899,'-6'0'136,"-4"3"22,0 2 21,-7 2 17,8 4 10,2 7 13,1 6 6,3 3 3,3 4 1,1 3-110,3-2-15,4-3-20,0-5-16,7-4-3,5-7-2,0-6-8,5-3-4,8-4-2,1-7-1,4-4-6,0-5-5,-5-6 2,-8-4 0,-8-2-12,-10 2-4,-7-1 1,-4 1 4,-8 1 8,1 7 8,-7 1 4,-1 4-2,-5 5-2,3 1-5,2 6-3,-3-1-3,-1 2-5,4 0-4,-4 0-10,-1 0-6,5 0-4,7 0-1,2 0-13,7 0-24,3 0-31,0 0-19,0 0-86,6 0-172,7-21-526,9 23 0,8-4 0,9-3 0</inkml:trace>
  <inkml:trace contextRef="#ctx0" brushRef="#br0" timeOffset="222460.236">25667 18282 922,'0'-1'55,"0"1"32,0-2 35,0 2 34,0-2 26,0 2 13,0 0 4,0 0 4,0 0 0,0 0-21,0 0-5,0 2-24,0 4-30,0 0-26,3 5-22,-1 1-10,1 1 0,3 0 2,5-1 7,5-4-9,7-2-9,4 0-4,7-5-6,2-2-6,-1-2-4,-2-3 0,-6 0-1,-9-3-3,-7-2-6,-8 1-8,-3-4-3,0 0-3,0-1 1,0 1-3,0 0 0,0 0-1,0 1-4,0 3-3,0-2 0,0 4-1,0 1-3,0 5-3,0-1-5,0 1 0,0 2 1,0 0-1,0 5 1,1 0 0,-1 2 0,2 10 0,-2 7 5,3 3 5,0 6 5,4 4 4,-1 4 0,-1 4 4,1 1 6,0-6 10,-1-1 10,-3-3 12,1-5 7,-6-2 4,-5-3 3,-5-2 2,-3-6 4,-12-2 0,-6-3-9,-11-4-7,-8-6-11,-7 1-17,0-8-17,1-3-24,13-2-39,15-7-52,15-1-72,13-5-70,12 3-70,15-3-108,3 6-234,3 3 0,13-3 0,6-1 0</inkml:trace>
  <inkml:trace contextRef="#ctx0" brushRef="#br0" timeOffset="222961.3128">26319 18151 1472,'-3'-2'123,"0"0"35,0-1 35,0-2 25,1 1 4,1 1 0,1 3-4,0 0 4,0-3 6,1 6-84,5-2-32,8 5-34,4-1-34,9 4-24,6-1-2,5 1 0,0-1 5,-5-1-5,-5 0-7,-7 0-6,-10-2-2,-8 1 0,1-1 3,-4 2 1,0 2-2,-4 3 3,1 1-1,-3 2 3,-6 3 4,-5-1 3,-5 4 2,-6-2-3,-9 4-2,-5 2-2,-8-4-2,2 4-10,2-5-22,11 0-38,11-10-70,13-2-142,8-11-414,8 5 0,5-5 0,8-4 0</inkml:trace>
  <inkml:trace contextRef="#ctx0" brushRef="#br0" timeOffset="223250.6714">26631 18357 1198,'1'0'73,"-1"0"32,0 3 47,2 6 24,-7 3 12,-2 9 14,-6 6 4,-6 11 3,-5-1 2,2 3-69,2-5-3,-3 1-30,9-9-49,3-3-27,3-7-24,5-3-65,3-10-66,6-3-166,-3-1-261,5-4 0,2-4 0,5-9 0</inkml:trace>
  <inkml:trace contextRef="#ctx0" brushRef="#br0" timeOffset="224948.4362">26953 18170 1394,'0'-3'168,"-3"1"25,-2 1 30,-7 2 26,0 4 10,-7 10 10,5-1 5,-3 11 5,8 3 1,3 2-150,3 5-16,3 0-24,3-1-30,0-3-25,3-7-7,4-2-6,4-9-1,3-6-5,4-6 0,0-5 3,4-3 0,0-8 0,-1-3 2,-5-5 0,-5-2-2,-4-4 0,-7 1-2,-3 1 13,0 3 7,-8 2 4,-5 5 5,-3 3 4,-7 5 2,-2 1 1,-1 4 1,5 0 2,1 0-1,3 4-10,7-3-8,4 3-1,2-3-6,3 3-4,2 0-2,-1 0-7,0 0 1,0 0-5,0 0 0,0 0-4,0 0-2,0 0-4,0 0 0,0 0-3,0 0 0,0 0 3,0 0-2,0 0 0,0 0 0,0 0 0,0 0 1,0 0-1,0 0 0,0 0 0,0 0 0,0 0 1,-1 0-2,1 0 0,-2 0 3,2 0 1,0 0-2,0 0 2,0 0-1,0-1 2,0 1 0,0 0 0,0 0 2,0 0 0,0 0-3,0-3-1,0 3 3,0 0 0,0 0 0,0 0-2,0 0 0,0 0-1,0 0-3,0 0 0,0 0-2,0 0-2,0 0-1,0 0-1,0 0 0,0 0 2,0 0 2,0 0 1,0 0 1,0 0 1,0 0 2,0 0 0,0 0 1,0 0 0,0 0-1,0 0 1,0 0-4,0 0 0,0 0 0,0 0-1,0 0 1,0 0 1,0 0 0,0 0 0,0 0 0,0 0 2,0 0-1,0 0 2,0 0 0,0 0 0,0 0 0,0 0-1,0 0 0,0 0 0,0 0-1,0 0 0,0 0 0,0 0-4,0 0 0,0 0 1,0 0-1,0 0 1,0 0-1,0 0 2,0 0 0,0 0 0,0 0 4,0 0 1,0 0 0,0 0 1,0 0 0,0 0-4,0 0 1,0 0-2,0-2-1,-1 2 0,1 0-3,-2 0-2,2 0-1,0 0 0,0 0 1,2 0 2,-4 0 2,2 0-2,0 0 1,0 0 1,0 0-1,0 0 0,0 0-3,0 0 0,0 0 0,0 0 1,0 0-3,0 0 1,0 0 1,0 0 1,0 0-1,0 0 2,0 0 3,0 0 0,0 0 0,0 0 0,0 0 3,0 0-1,0 0-1,0 0 2,0 0-2,0 0 1,0 0 0,0 0-5,0 0-25,0-3-25,0 1-21,0 0-27,0 0-38,0-1-95,0 1-72,-2 1-92,-1-6-355,-3 7 0,0-1 0,-9-2 0</inkml:trace>
  <inkml:trace contextRef="#ctx0" brushRef="#br0" timeOffset="231548.9239">24936 4350 881,'4'2'123,"-4"-2"33,0 0 38,0 2 16,0-4 31,0 0 24,-4-2 22,1 1 12,-3-2 8,-5-2-87,-8 4-32,-3 0-31,-6-2-36,-6 5-11,-2 5-25,1-2-25,0 0-19,8 8-4,3 4 0,6 3 2,0 7 13,4-1 10,-2 5 6,-2 2-3,3 2 2,4 5 2,1-2-1,10 3-9,6-3-4,14-2-2,10-4-14,13-6-10,8-7-8,8-8-2,0-3-30,-2-5-58,-5-2-75,-3-3-136,6-7-576,-18 1 0,-3-5 0</inkml:trace>
  <inkml:trace contextRef="#ctx0" brushRef="#br0" timeOffset="231940.4215">25214 4559 1407,'-8'-1'69,"-1"1"18,-4-2 38,0 6 21,4 6 20,1 5 11,5 6 9,-1 4 8,4 3 9,7-4-50,-1 0-10,5-5-8,5-5-25,11-5-15,2-5-17,6-7-9,4-7-6,0-5-9,-3-5-8,-7-2-9,-13-4-2,-10 0-10,-12 3-15,-10 3-5,-9 4-7,-2 3 0,-9 9-3,2-1-14,5 5-23,5 0-25,6 0-28,9 0-99,6-2-150,1 2-265,8-3 0,7-1 0,12-9 0</inkml:trace>
  <inkml:trace contextRef="#ctx0" brushRef="#br0" timeOffset="232407.5075">25808 4357 1256,'0'-2'100,"-7"-1"28,-2 3 32,-6-2 23,-4 2 17,-8 7 12,3 4 9,1 4 6,4 5 13,8 0-58,6 3-17,5-3-21,3-2-26,4 0-16,4 1-13,3-2-12,5-5-5,4 3-8,1-3-10,0-1-11,3-3-10,-3 1-8,-4-1-4,-2-2-4,-4 5-3,-7-1 5,-4 1 1,-3 1 11,-4 4 5,-8-2 0,-7 2 1,-11 2 2,-13 1 0,-2-4 0,-5-1 1,8-7-11,1-4-12,17-3-63,8-3-113,10-6-196,19-14-438,1 9 0,7-8 0,16-4 0</inkml:trace>
  <inkml:trace contextRef="#ctx0" brushRef="#br0" timeOffset="232912.2677">26057 4159 2225,'0'-3'48,"0"0"18,0 1 45,2 9 15,5 12 12,-1 17 2,3 15 2,3 15 2,-3 7 1,-4-1-49,-2-6 5,-1-6-19,-2-10-46,0-10-14,0-14-13,0-7-5,0-6-69,0-9-110,0-11-108,0-12-339,-2 0 0,-6-7 0,-6 12 2175,1-16-1824,-8 8 48,6 5 36,-3 5 39,4-13 36,1 23 36,3 4 100,0-1 146,3-2 147,1 1 39,6 0-49,0 0-58,3 0-22,10-2-36,14-2-41,16-2-57,23 0-76,18-5-128,6-5-238,-7 1-273,-12 1 0</inkml:trace>
  <inkml:trace contextRef="#ctx0" brushRef="#br0" timeOffset="233776.632">27010 4391 2307,'0'0'17,"0"0"23,3 4 15,4 6 12,8 5 9,1 11 6,4 8 2,3 4 4,-5 0 3,-1 2 5,-7-8-4,-4-3-9,-3-10 0,-3-4 14,0-8 24,2-5 5,-4 1-3,2-9-1,-6-8-4,-1-10-8,-1-5-10,1-13-15,4 2-18,6-1-20,9 4-37,4 6-10,10 6-3,4 6-1,6 2-2,0 10 1,-4 3-2,-4 8 5,-5 6 1,-2 7-3,-9 2 4,-2 3 2,-7 2 3,-1 0 3,-5-2 4,1-7 8,-1-1 26,3-8 19,-4-2 0,4-7 0,4-4 0,-4-13-5,5-3-5,9-9-4,2-4-4,8 7-8,-1 5-25,-1 7-25,-2 8-4,-6 6-1,0 4-1,0 8 3,-5 3 4,2 7 3,-2 5 2,-3 5 0,-5 2-1,1 3 2,-2-2-2,0-6-15,0-1-48,0-7-54,0-7-73,3-5-134,6-12-493,6 3 0,7-11 0,10-9 0</inkml:trace>
  <inkml:trace contextRef="#ctx0" brushRef="#br0" timeOffset="233981.0575">27847 4374 1925,'-2'0'45,"2"0"48,0 3 18,-1 6 1,1 8 4,1 1 0,-1 7-4,0 2-19,2-1-40,3-4-57,4-2-102,10-13-427,-6 0 0,1-4 0,5-3 0</inkml:trace>
  <inkml:trace contextRef="#ctx0" brushRef="#br0" timeOffset="234457.5046">28056 4377 972,'0'1'83,"0"5"13,0 1 13,0 8 8,1 0 7,-1 10 0,0-5 2,0 2 7,2 0 10,-2-6-49,1-1-9,-1-8 12,0-5 17,0 1-6,0-3-5,0-3 1,0-6 0,0-8-4,0-6-12,0-8-5,0-1 2,0 0-19,2 4-18,2 5 3,-1 3 0,8 5-3,5 3 0,1 2-1,5 3-2,2 5-2,-4 5-17,0 8-7,-7 6-9,1 5-6,-5 7 1,-3 0 2,1-5-3,-2 1 0,-2-5 3,-2-2-4,1 0-19,-1-5-58,1-1-119,14-6-496,-13-1 0,6-5 0</inkml:trace>
  <inkml:trace contextRef="#ctx0" brushRef="#br0" timeOffset="238138.4374">5793 16892 2608,'0'0'93,"2"-2"3,-2 2 4,3-1 3,-3-1 1,3 1 2,-3 1 2,0-3 9,0 3 9,0 0-70,0 0 2,0 0 7,0 0 10,0 0 14,0 0 23,0-2 2,-6 2 3,-5-2-2,-4 2-2,-9-1-7,-3-1-2,-6 1-6,-5-2-11,-4 2-15,-3-1-24,-6 2-2,2 2-4,5 5-9,3 7-7,5 4-7,7 9-8,0 11-4,7 6 1,7 5 5,6 6 1,6-1 9,6-2 9,7-1 6,6-7 6,4-6 11,12-6 4,4-8 3,6-8 1,5-5-6,4-4 1,2-5-14,-2-2-8,-1-3-12,-7-1-25,-5 2-42,-14-1-50,-6 1-51,-10 2-63,-7 0-51,1 0-99,-2-3-161,0-11-318,0 13 0,1-3 0,-1 1 0</inkml:trace>
  <inkml:trace contextRef="#ctx0" brushRef="#br0" timeOffset="238581.6907">6588 16763 2652,'0'-1'65,"-3"-1"21,-2 0 25,-7 1 8,0-1 9,-3 4 11,-3 3 8,-1 5 18,-7 12 15,-4 7-50,-5 10 3,-1 14-22,0 2-20,6 4-2,9 3-5,12-1-8,6-1-7,12-6-16,9-7-14,5-5-14,5-7-41,5-7-71,5-9-118,1-9-223,-5-6-363,3-7 0,-3-11 0,1-7 0</inkml:trace>
  <inkml:trace contextRef="#ctx0" brushRef="#br0" timeOffset="238952.617">6722 17054 1490,'0'0'169,"0"-2"26,0-2 14,0-1 8,7-5 9,1-2 6,11 1 10,9 0 8,12 2 6,7 2-128,-1 5-42,1 6-24,-8 7-15,-11 7-8,-9 8-9,-9 5-3,-7 6-8,-9 1-5,-10 2 1,-11-2 9,-5 1 5,-13-5 3,0-4 5,2-7 0,3-8 2,7-4-2,9-8-25,4-8-49,10-7-104,8-6-222,8-2-368,6-10 0,18-1 0,11-1 0</inkml:trace>
  <inkml:trace contextRef="#ctx0" brushRef="#br0" timeOffset="239224.2662">7251 16962 2106,'-7'0'88,"-8"5"20,-8 3 21,-1 7 14,-3 6 8,0 13 5,7 6 3,8 4 1,8 1 1,2-2-59,4-2-25,7-9-23,5-1-32,8-8-49,8-5-54,8-10-135,13-8-442,-13-1 0,-5-6 0,-3 0 0</inkml:trace>
  <inkml:trace contextRef="#ctx0" brushRef="#br0" timeOffset="239458.2829">7479 17323 1283,'1'7'127,"3"3"28,-2 6 35,1 7 24,-6 4 9,-7 4 5,-9 5 3,-8 4 1,-10 3 1,-2 0-95,3-9-30,5-5-27,9-11-78,13-11-128,12-17-209,3-6-263,13-14 0,10-9 0,9-11 0</inkml:trace>
  <inkml:trace contextRef="#ctx0" brushRef="#br0" timeOffset="239928.2572">7858 17123 2291,'-6'11'101,"-5"7"19,1 8 9,4 6 6,2 2 3,3 2 4,9-7 0,-1-2 4,7-8 17,1-7-46,4-7-1,1-7 3,6-9-6,-1-6-4,1-6-1,-6-4 1,-4 4 1,-9 6-14,-2 4-17,-1 9-31,1 6-20,4 5-24,3 7-1,6 8-1,-2 2-6,-3 10-2,-1 1-1,-8 3 14,-1 0 14,-13 3 14,-10 3 17,-9-1 13,-11 0 4,-13 2 3,-6-4 3,-4-5-8,6-4-15,6-8-40,12-14-104,21-15-118,15-19-224,12-23-454,21-18 0,15-15 0,2-17 0</inkml:trace>
  <inkml:trace contextRef="#ctx0" brushRef="#br0" timeOffset="240222.5415">8067 16917 2096,'1'-2'68,"5"-1"37,4 1 26,7 4 22,6 3 8,3 14 4,10 12 2,-8 12 5,-3 15 5,-7 11-24,-12 9-3,-11 8-21,-9 3-21,-11 0-15,-11 1-7,-6 1 4,-7-7-2,0-4-1,-1-11-8,6-11-40,10-15-60,7-17-97,9-14-220,3-46-466,6 19 0,4-8 0</inkml:trace>
  <inkml:trace contextRef="#ctx0" brushRef="#br0" timeOffset="244462.3138">25363 5486 2783,'-4'-1'72,"-2"1"10,-2 0 10,-4-1 10,0 1 11,0 2 13,-3 3 18,2 3 22,-7 4 31,-2 8-48,-8 3 3,-8 11 2,-6 7 3,-1 3-6,0 9-9,7 0-8,11 2-17,14-3-20,8-4-27,17-4-7,11-8-7,9-7-11,8-7-7,8-8 2,0-9 1,-1-3-6,-5-6 0,-10-3 1,-11-4-3,-6-3-4,-9-3-7,-5-1-4,-10-2-9,-9-3-7,-6 0-4,-2 6-10,-5 5-24,5 6-36,5 3-48,9 4-56,4 4-53,4 1-95,9-4-199,-1 2-318,8-1 0,9-6 0,15-4 0</inkml:trace>
  <inkml:trace contextRef="#ctx0" brushRef="#br0" timeOffset="244838.5455">25591 5741 2862,'-3'3'114,"-3"3"29,-5 7 19,1 8 7,0 8 7,0 3 3,7 6 2,6 1 3,11-3 2,2-4-67,4-7-40,5-11-26,4-7-13,-4-7-5,0-8-5,0-9-6,-5-8 0,-5-7-2,-8-5-6,-4-3-6,-13-1-4,-7 1-2,-4 2-9,-3 9-8,1 7-35,2 10-34,9 7-46,4 10-75,6 4-114,21-4-487,-13 10 0,9 2 0,10-3 0</inkml:trace>
  <inkml:trace contextRef="#ctx0" brushRef="#br0" timeOffset="245015.5491">25961 5912 1691,'0'16'126,"0"5"25,0 5 18,-9 10 8,-3-6 3,-8 1 1,-4 0-3,2-2-32,5-5-47,9-9-222,1-15-472,7-1 0,2-10 0</inkml:trace>
  <inkml:trace contextRef="#ctx0" brushRef="#br0" timeOffset="246166.5943">26338 5704 2171,'-10'0'111,"4"8"20,-8 4 25,-2 8 9,2 8 4,3 8 3,4 1 3,4 1 0,6-1 2,8-8-69,7-3-38,1-4-18,4-12-20,4-5-8,0-6-4,2-9-2,-2-5 0,2-10-2,-4-4 2,-13-10-2,-7-2 1,-13-3 7,-10 1-4,-11 7 3,-1 5 1,-7 8-2,10 9 1,10 4 3,6 3-1,7 2-1,4 1 1,4-2-15,4-3 1,6 2-3,8-6-2,10 2 0,9 3-1,2 2-4,-1 5-6,-4 2 1,-8 10 1,-4 6-2,-8 3 2,-6 12 3,-6 3 0,1 2 2,-4 1 3,0 2-2,-3-8 5,3 0-1,0-4 0,3-8 3,5-3 3,-1-7-6,4-5 1,10-5-1,3-9-2,8-6-2,1-7 0,-2-7-1,-9-9-2,-12-4 2,-7-5-6,-12-2 4,-9 2-3,-6 2-1,-5 5-3,-7 8 4,3 7-1,6 7-1,6 6 7,9 5-5,4 3-2,5 3-7,0 1-1,0 0 4,0 0 3,0 0-1,5-2 5,1 2-1,3 0-2,6 0 0,9 0 4,9 0 5,10 2 2,12 2-2,13 4 1,2 5-3,-2 6-4,-11 1 0,-16 3-2,-18 4 6,-14 2 2,-11 5 7,-7 3 7,-4 3 3,-1 1 3,3 2 8,1-6 6,7-2 19,9-5 13,10-8 15,11-8 14,8-8 1,9-6-6,7-6 0,2-11-1,-1-6-3,-5-6-8,-8-11-19,-10-3-8,-17-4-18,-11 2-15,-14 4-9,-13 0-4,-10 10-16,-5 7-29,-13 12-40,0 11-72,1 12-73,5 9-177,3-6-523,2 19 0,3 6 0,1 2 0</inkml:trace>
  <inkml:trace contextRef="#ctx0" brushRef="#br0" timeOffset="247449.2307">25320 7018 1342,'1'-3'142,"1"-1"35,-2 2 24,0 0 24,0-3 7,0 5-1,0 0 0,0-3-2,0 3 2,3 3-88,4 3-14,-4 8-11,3 14-15,1 15-11,-3 13-2,-2 6 8,-1 4 8,-1-1 18,0-8 3,3-4-10,-3-8-25,4-7-23,-1-8-10,0-9-25,-3-7-43,3-3-104,5-9-221,-3-12-523,1 6 0,7-12 0,8-7 0</inkml:trace>
  <inkml:trace contextRef="#ctx0" brushRef="#br0" timeOffset="250701.2794">26439 7140 1336,'0'2'141,"0"0"26,0 0 10,0 1 18,0 2 16,-6 2 9,0 4 17,-5 6 15,-3 12 12,0 6-93,5 7-40,5 3-24,7 3-2,7-5 10,10-8 11,5-6 16,10-12-2,4-9-5,2-6-8,-1-9-2,0-5-3,-4-6 0,-4-6-7,-10-4-24,-7-5-30,-9-1-22,-12-5-18,-14-2-18,-4-2-9,-10 4-7,-6 3-10,0 12-22,9 5-34,6 8-57,10 5-42,6 5-41,6 0-55,6 1-140,3-3-348,6 11 0,6 1 0,9 0 0</inkml:trace>
  <inkml:trace contextRef="#ctx0" brushRef="#br0" timeOffset="250990.3815">26900 7310 897,'3'5'92,"2"5"30,-4 7 35,3 7 19,-4-2 13,-4 5 11,-5 0 8,0 1 3,-9-3 2,-2 2-64,-1-3-28,5-2-27,2-7-37,6-2-23,1-5-54,7-5-154,0-11-371,4 4 0,1-4 0,4-5 0</inkml:trace>
  <inkml:trace contextRef="#ctx0" brushRef="#br0" timeOffset="252477.6268">27252 7128 1884,'-5'0'112,"-2"1"30,-5 4 20,-3 5 20,0 3 10,-3 8 8,4 8 2,4 7 5,2 0 1,5 3-72,3 3-41,0-7-29,3-6-17,5-7-10,2-5 3,7-10 5,7-4-1,0-8-3,8-5-1,-2-6 2,1-6 1,-4-8 0,-7-4-2,-11-7-11,-3 0-11,-12-4-11,-5 2-1,-7 3 1,-6 5 1,-4 7-1,1 7 2,1 7 2,3 3 0,4 5 5,10-3 13,4 6 6,4-1-2,1 0-2,0 0-3,1-1-2,5-3-3,8 0 0,13-1-2,9-1-4,12 5-15,3 2-7,1 3-3,-6 6 2,-8 5 1,-9 7 0,-10 6 1,-10 5-1,-3 6 5,-3 3 3,-3-1 2,0 5 2,0-3 8,3-2 0,3-2 0,0-7 2,0-6 0,-1-8 1,-1-3 6,4-6 13,2-2-4,11-8 1,6-9-6,9-6-3,-4-7 0,-8-8-4,-12-7 0,-7-2-1,-11-2-16,-14-2-13,-1 5 1,-12 6-5,-8 7-3,-2 7 4,-1 5 4,5 5 2,10 3 4,9 3 3,7 0 5,10 3-5,3-3-1,5 1 5,9-3 0,6-2 0,14-1-6,14 0 1,4 1-3,11 3-6,1 2 3,0 5 2,-5 2-2,-7 6 1,-11 7 0,-9 5-1,-10 5 3,-3 10-1,-6 0-1,-2 7 0,1 0-3,4 1 8,2-4 7,-1-2 0,4-5 4,3-6 6,-3-4 2,6-2 7,2-4 7,3-4 7,5-6 1,10-4-4,1-5-2,2-7 0,-1-6-4,-5-4-2,-9-10 2,-10-6 11,-12 1 3,-10-3 1,-16 0 1,-8 3-4,-12 10 2,-11 2-1,-13 8 1,0 10 3,-3 3-5,8 1 2,4 2 19,12 0 11,8 0 12,8 0 12,8 0-2,6 0-2,3 0-9,3 0-4,0 0-3,0 0-17,0 0-20,0 0-19,0 0-5,0 0-9,0 0 4,0 0 6,0 0 7,0 0-8,0 0-1,0 0 1,0 0-11,-2 0-3,0 0-8,-1 0-32,0 0-92,1 2-105,-1 6-218,1-25-827,-1 26 0,-11 2 0,-23 1 0</inkml:trace>
  <inkml:trace contextRef="#ctx0" brushRef="#br0" timeOffset="260437.3887">25291 8734 436,'10'-12'10,"3"-2"3,6 1 9,-2-6 5,-1 6 20,-6 2 41,-1 5 41,-3 2 32,-5-1 34,-1 5 17,3 0 35,-3 0 27,0 0 5,0 0 7,0-1-12,-4 1-40,-4-1-35,-6 1-16,-3 2-24,-9 6-18,-1-1-28,-3 9-13,0 6-5,-3 0 3,3 7 6,1 10 11,5 0 4,4 11-11,2 5-5,9 3-3,6 6-5,0 1-13,6 0-7,6-4-7,9-5-9,5-10-6,10-9-4,8-9 1,5-13 0,-1-8-2,5-7-3,-5-4 0,-3-10-4,-10-5-6,-12-5 2,-10-2-7,-10-3-5,-14 3-8,-8 1-6,-7 3-3,-5 5-1,-5 3-4,-2 6-9,6 2-9,5 3-25,9 3-16,8 0-34,8-3-68,4 3-71,1 0-135,6-5-172,-6 2-286,8-1 0,6-8 0</inkml:trace>
  <inkml:trace contextRef="#ctx0" brushRef="#br0" timeOffset="261288.2986">25811 8976 1613,'-7'2'156,"-2"6"36,-4 5 21,-1 5 16,1 6 11,2 6 15,7 0 20,1 3 9,4-4 3,7-1-85,8-4-55,4 1-30,12-9-17,5-4-14,-1-8-8,0-3-12,-1-8-20,1-5-4,-3-10-3,-3-4-10,-3-8-2,-4-4-4,-14-4-3,-3 3-2,-10-3-3,-4 9 2,-3 2-5,0 5-2,-5 8-3,0 4-2,2 4-2,-5 3-1,0 4 2,3-1-2,2 0 1,4 4-5,7-3-9,3 2 3,10-1 4,13-3 3,9 2 3,11-1-2,14-1-2,3 3-2,-1 2-1,-10 4 2,-12 5 11,-11 3 1,-16 6 5,-7 7 7,-6 7 1,-7 0 4,1 3 1,-1 4 4,3-3 1,4 0 13,3-7 7,9-5 3,6-5 1,9-6-4,6-9-1,10-4-2,1-5 1,2-7 2,-7-8-4,-3-3-9,-13-9-8,-8-4-8,-9 0-13,-14-3-9,-10 6-8,-12 2-6,-3 10-15,-8 7-11,1 9-35,9 5-43,9 5-47,11 7-58,8 0-95,5 1-142,8-1-379,8 6 0,8-2 0</inkml:trace>
  <inkml:trace contextRef="#ctx0" brushRef="#br0" timeOffset="261508.515">26811 9151 1625,'0'12'105,"0"9"15,-1 7 18,-7 7 16,-10 2 6,-5 3 2,-8 0 2,-3-3 0,5-3-6,9-9-116,11-5-112,3-11-108,12-12-370,6 3 0,9-12 0,5-8 0</inkml:trace>
  <inkml:trace contextRef="#ctx0" brushRef="#br0" timeOffset="262929.022">27098 8938 1690,'0'-2'58,"0"2"53,0 0 32,0 8 27,0 4 18,0 10 3,0 7 3,0 5-1,0 3 1,2-1-52,4-1 4,3-8-42,12-5-17,14-7-17,7-10-18,9-8 1,6-6-3,-7-8 4,-6-3 2,-16-3 2,-10-2-4,-15-4-10,-13 0-16,-15-4-11,-9-1-1,-5 5 1,-5 4 3,2 7-2,9 5 0,9 3 8,12 5 3,6 1 4,4 1 9,4 0 6,-2 3 4,6-5-2,6 0-6,12-2 5,6-1-6,11 2-11,-2-3-7,0 3-9,-4 4-8,-2 2-3,-6 2-5,-3 7 0,0 0 0,-6 9-2,0 4 5,3 1-3,-3 0 2,2 4 7,-1-2 1,-2 1 0,-1-2-2,3 1 2,0-2 0,2-6 4,0 0 1,3-11 1,0-3 3,0-5-4,0-5 1,2-10 3,-6-3 0,-7-9-1,-7-9-3,-9-5-7,-15-6-2,-9 1-3,-11 7-5,-10 2 1,2 13-4,-2 6-3,10 10 5,14 1 4,9 5 12,7 1 3,8 2-1,8-6 4,4 3 1,7-4 2,11 2 1,11 2 2,13 0-3,3 3-6,3 1-10,-5 3-2,-4 5 0,-9 4-3,-6 4 1,-13 6 0,-10 3-2,-5 3-1,-5 1 2,-3 3-2,0 3 5,2-2 2,8-2 4,3-2 11,13-5 6,6-9 0,7-1 3,1-8 2,1-5-2,-2-1 8,-4-4-3,-5-7-3,-3-6-2,-9-4-9,-10-8-6,-4-9-2,-7-1-4,-11-1-2,-5-4-1,-5 2-7,-8 5-3,-1 7 2,0 3-4,3 3 4,4 9 0,1 0 0,5 2 2,2 3 0,4 4 2,4-1-1,4 4 2,6 1-3,0 1 0,0 1-3,0 0 0,0-3-3,0 2-2,0 1 3,0-4-4,0 4 5,0 0-1,0 0 6,0 0 1,0 0 0,0 0 1,0 0 3,0 0-1,0 0-3,0 0-1,0 0-2,0 0-4,0 0-2,0 0-1,0 0-4,0 0-1,0 0 0,0 0-1,0 0-9,0 0-21,0 0-40,0 0-70,0 0-138,3-6-222,-3 6-355,0-1 0,0-2 0,0-2 0</inkml:trace>
  <inkml:trace contextRef="#ctx0" brushRef="#br0" timeOffset="270326.185">27169 4587 3093,'0'-2'63,"0"1"15,2 1 16,-2-2 17,0 0 15,0 2 21,6-3 25,9-1 22,6-2 12,13-1-38,19-3-4,19 1-10,26-8-15,29-3-14,26-4-17,14-3-18,-3-2-27,-15 0-30,-30 5-47,-39 3-71,-33 9-20,-30 5-17,-15 7-55,-11 0-90,-1 0-132,2 0-432,-10 7 0,-9-3 0,-11 2 0</inkml:trace>
  <inkml:trace contextRef="#ctx0" brushRef="#br0" timeOffset="270738.5895">27233 4501 1708,'-8'0'151,"0"0"44,-5-2 31,2 1 31,1-2 40,4 0 17,3-4 25,1 3 20,1 1 3,2-2-92,10 1-46,23-2-40,18-1-26,26 0-29,27-1-40,20-3-17,12 2-23,1 1-20,-8 0-1,-25-2-10,-22 4-28,-32 1-47,-24 1-71,-16 2-67,-10 1-150,7-1-599,-10 4 0,2-4 0,-1 2 0</inkml:trace>
  <inkml:trace contextRef="#ctx0" brushRef="#br0" timeOffset="271645.2456">28984 3778 1017,'0'0'119,"0"0"21,0 0 10,0 0 2,0-3-2,0 3 5,0 0 12,3 3 11,-3 0 17,6 8-70,0 6-17,5 8-17,-1 9-3,-2 11 0,1 9 41,-2 9 10,-1 16 1,-1 8-5,-2 10-7,3 10-14,-2 9-12,2 8-3,4 9 4,0 5 7,3 5-25,3 3 0,-3 2-1,1 0 14,-1 5 6,-1-3 4,-1 5 10,-1 4 14,1 1 1,-2 4-6,3 3-12,-3 6-7,4-3-7,0-2-23,-4-1-13,1 0-10,-4-9-1,0-1-12,3-5-3,-4-2-2,2-1-2,2-3-3,-1 0-3,1-2 1,-2-1-1,-1 1 1,-1-4-11,-4-3 0,4-1-6,-5-4-3,3-8 5,3-7-12,0-9 0,-2-12 0,4-10 4,1-18-4,-3-12 6,3-13-7,-6-14-8,0-12-2,0-5-28,-3-9-23,0-1-60,0-5-104,0-4-139,26-14-711,-22 1 0,3-23 0,1-21 0</inkml:trace>
  <inkml:trace contextRef="#ctx0" brushRef="#br0" timeOffset="272413.1905">30096 4516 882,'0'-1'13,"0"-1"13,0-1 27,0 0 35,-1-2 45,-2-1 46,1 2 45,-4-3 36,-4 3 21,-4 1 10,-4 3 25,-6 0 10,-3 0-6,-5 3-26,-2 8-41,-7 6-45,5 10-43,1 4-37,7 4-20,11 3-23,7-1-26,7 0-20,13-2-22,8-4-7,14-2-4,11-2-8,12-3-44,5-6-48,0-6-102,3-8-195,-7-4-416,-8-7 0,-6-10 0</inkml:trace>
  <inkml:trace contextRef="#ctx0" brushRef="#br0" timeOffset="272780.8225">30337 4613 1295,'-7'3'141,"-1"4"34,-3 4 20,1 5 10,7-1 9,3 3 9,3 2 6,10-3 10,4-1 20,6-6-90,11-3-38,4-6-31,1-2-19,-3-9-8,-9 1-4,-7-3-7,-13-5-5,-7-2-10,-10-1-19,-10 1-10,-7 2-6,-5 3-7,-8 4-15,2 5-21,7 3-42,8 2-42,9 0-85,8 0-26,15-6-123,8-3-255,16 1 0,15-9 0,17-4 0</inkml:trace>
  <inkml:trace contextRef="#ctx0" brushRef="#br0" timeOffset="273146.2163">30799 4393 1838,'-17'0'108,"-5"2"26,-11 1 32,-9 4 14,2 1 8,5 6 1,12 5 1,9-2 7,11 0 0,11 1-77,11-1-20,10-4-22,10 0-32,8-4-12,3 0-7,-4 2-3,-10-2 0,-9 3-6,-13 2 1,-7 0-4,-5 3-2,-11 1-3,-3 3-1,-11-2-1,-7 1-1,-9 0-8,1-4-11,-1-8-17,9 0-56,12-13-179,21-10-445,-6-4 0,6-3 0,12-15 0</inkml:trace>
  <inkml:trace contextRef="#ctx0" brushRef="#br0" timeOffset="273406.3226">31023 4153 1581,'0'-8'171,"3"-2"44,0 0 30,-1-1 3,-1 2 0,4 7 10,1 8 13,-3 14 7,0 17-2,0 14-120,-2 14-43,-1 10-45,0-2-28,6-5 0,1-8 0,0-10-16,-4-8-51,0-13-63,3-10-121,-3-12-577,-3-5 0,3-11 0,-3-6 0</inkml:trace>
  <inkml:trace contextRef="#ctx0" brushRef="#br0" timeOffset="273630.9884">30996 4524 1490,'-9'-7'149,"-4"0"18,2 1 22,0-2 31,11 4 26,0 4 1,0-4 7,5 1 2,6 2 1,16-3-110,18 2-53,18-6-72,18 2-147,11-6-150,16-10-392,-31 10 0,-12 0 0,-22 1 0</inkml:trace>
  <inkml:trace contextRef="#ctx0" brushRef="#br0" timeOffset="274269.0219">31667 4256 2404,'0'0'66,"2"0"32,-1 2 21,1 0 16,-2 6 7,6 9 4,0 7 4,0 5-1,3 7 2,1-1-38,2-2-25,-4-5-29,-2-3-11,0-10 18,-5-4 44,-1-6 8,-1-4 0,1-4 2,-2-6-2,-5-11-2,4-6-1,0-11-1,3-6-9,6 2-33,6 2-54,3 9-14,3 6-4,9 10-2,0 8 1,-1 6 0,3 6-1,-1 9-3,-4 3 0,-7 4 1,-5 0 1,-6-1 2,-6-5 7,0-5 14,0-3 23,0-5 8,0-2 2,0-4 2,0-8-3,0-8 1,6-6-1,6-9-1,9 0-5,5 2-14,4 5-24,-3 12-12,-3 7-2,-6 5-2,-6 6 2,-3 5-2,1 3 2,-2 5-1,0 5 0,-4 6 1,-1-1 5,-3 1 3,0-2 0,0-1 2,4-2 0,-4-4-14,3 0-45,2-7-67,4 0-115,9-8-237,-1-20-449,11 10 0,7-7 0</inkml:trace>
  <inkml:trace contextRef="#ctx0" brushRef="#br0" timeOffset="274478.3522">32421 4202 1771,'2'-2'179,"-2"-2"9,0 0-1,1 1 15,1 2 16,1 5 7,1 4 3,5 9 0,-3 5 2,-1 3-147,-1 4-36,1 1-31,-5-7-51,3-5-141,9-8-542,-8-1 0,4-6 0,4-5 0</inkml:trace>
  <inkml:trace contextRef="#ctx0" brushRef="#br0" timeOffset="274979.1606">32636 4145 1740,'2'0'102,"0"0"28,-1 4 29,4 5 20,2 3 11,0 10 6,0 7 2,0 3 2,-1 1 4,-3 1-60,-3-5-28,3-7-12,-3-5 12,0-7 36,0-5 9,0-5 2,0-3-1,0-6 0,0-8-6,0-8-2,0-8-12,0-11-14,0 3-38,3-1-58,0 6-22,0 8-9,3 8-4,0 6 1,6 7 1,2 6 1,5 1 1,2 4 0,2 5-2,0 5 2,-4 3 1,1 5 1,-4 2 2,-5 0 1,-1 3 0,-7 1-1,-1-1 1,-2-2 0,1-1-2,-1-2-3,3-4-18,2 0-39,1-4-82,1-5-82,4-4-218,-2-16-454,-1 11 0,2-3 0,2 1 0</inkml:trace>
  <inkml:trace contextRef="#ctx0" brushRef="#br0" timeOffset="278501.5653">27532 15063 2096,'0'-1'51,"0"0"5,0-1 6,0 1 7,0 0 15,0 1 37,0-3 26,0 7 15,0 1 16,0 3-28,0 1-4,0 8 5,0 5 4,0 4-4,0 1-6,3 9-15,-3 0-17,0 8 16,0 4 7,2 7-3,-2 8 0,1 5-3,1 4-3,-1 5 6,2 3 8,0 2-5,4 0 3,1 5-24,-2 2 6,-3 2 12,3 6 18,0-1 21,-1 3 6,-2-3 12,0 4-5,0-2-5,1 3-7,-1 0 13,6-3-9,-1 3-21,2-1-24,2-4-27,0 1-14,1-1-21,1 4-11,-3-3-12,1-1-6,-3 3-20,-3-3-17,-1-2-4,-1 2 0,2 2 0,0-6 0,0-2 0,5-4 0,4-5 0,-5-8 0,4-5 0,-4-1 0,-2-6 0,-1-8 0,-1-8 0,-1-45 0,-2 0 0,0 0 0,0 0 0,-1 0 0,-1 0 0,1 0 0,-2 0 0,0 0 0,0 0 0,0 0 0,1 0 0,-1 0 0,0 0-65,0 0-174,4 0-116,-4 0-172,25 0-874,-21 0 0,2 0 0</inkml:trace>
  <inkml:trace contextRef="#ctx0" brushRef="#br0" timeOffset="281543.1476">28298 14596 1620,'0'0'134,"0"1"14,0-1 22,0 2 34,-1-5 21,-4 3 13,0 0 23,-8 1 42,-1 2 37,-7 2-64,-6 4-29,-1 6 0,-8 3-16,-1 4-30,4 5-18,3 4-10,8 2-14,8 2-32,8 4-26,4 4-17,2 4-9,5 2-14,4 0-8,3-3-1,5-9-4,2-5 3,5-12-3,-1-11-6,5-5-9,1-9-26,4-8-29,-1-10-22,-4-6-12,-7-6-7,-7-5 1,-6 6-8,-11 2-5,-10 10-2,-12 8 0,-8 7 19,-11 9 21,-4 10 24,0 5 15,12 5-3,7-3-9,15-3-32,8-5-29,6-4-62,5-4-84,7-3-148,20-8-565,-4 2 0,9-7 0,4-6 0</inkml:trace>
  <inkml:trace contextRef="#ctx0" brushRef="#br0" timeOffset="281928.5017">28433 14809 1478,'0'0'162,"-1"3"51,-2 2 37,-6 7 17,4 0 17,-2 9 8,4 4 3,1 4 7,2-1 8,6-2-83,2-5-58,1-1-48,6-11-32,4-4-17,6-5-15,2-5-6,0-7-4,-2-8-4,-2-2-8,-11-5-7,-6-3-9,-15 1-1,-10 1-4,-6 1-1,-5 6 0,1 8-5,2 8-5,10 2-45,4 6-71,7 2-118,2-1-176,4 3-410,9 0 0,9-7 0,17 3 0</inkml:trace>
  <inkml:trace contextRef="#ctx0" brushRef="#br0" timeOffset="283136.533">28928 14739 1276,'-1'0'185,"-4"0"27,-2 0 24,-3 1 25,-3 2 33,-3 5 26,4 7 12,-2 8 12,7 5 3,2 8-128,4 3-51,2 2-19,7-5-18,1-1-25,4-9-22,8-5-19,5-10-10,-3-7-11,4-5-2,1-7-10,-4-8-5,-3-3-8,-7-7-7,-5-5 0,-6-4-10,-6 0-6,-6 2-4,0 3 2,-5 7-4,4 5 4,1 4 4,1 5 1,7 5-4,1 0-6,0 3-10,1-1-1,7-5 1,7 0-2,6-2 3,7 2 0,5-2 1,1 4 0,-6 3 4,-7-1 2,-7 9 15,-6 5 2,-4 3 3,-1 7 2,-2 5 0,-1 4-2,0-1 0,0-2 0,2 0 2,2 0 3,4-8-1,1 2 3,4-8-2,3-1 1,-3-5 1,1-4 1,-1-5-1,2-4 4,-1-5-2,-7-9 1,-1 2-6,-3-8-4,-6-1-5,-6 0-1,-9-2-1,3-2 2,-10 6-1,4 3 0,5 2 1,3 8-2,7 1 8,4 5-4,2-1 0,0 3-3,5-2 2,1 0-2,10 0 2,4-1-4,12 3 0,2 3 0,5 1-5,-4 0 3,0 0-3,-8 4 0,-9 4 0,-6 1-1,-6 6 1,-4 2 2,-2 2 5,0 3 1,-4 3 4,3-2 8,-1 0 5,1 3 4,2-4 11,6-4 7,4 0 3,5-4-2,8-8-2,7-5 1,-1-1-4,2-7-4,-2-3-6,-6-6-2,-6-4-11,-9-2-14,-9-2-5,-10-2-1,-9 0-3,-3 3-5,-2 5-4,-3 7-22,9 4-33,1 7-56,8 2-69,3 0-96,6 1-174,0-3-359,0-3 0,6-1 0,9-5 0</inkml:trace>
  <inkml:trace contextRef="#ctx0" brushRef="#br0" timeOffset="283498.1258">29836 14614 1806,'1'2'156,"1"-2"29,1 0 16,3 0 10,0-2 8,9 2 11,6 0 23,9 0 11,6 2 5,5 1-119,-2 7-36,-6 4-26,-10 5-14,-14 4-10,-8 3 1,-11 0 0,-10 3-21,-9 2-5,-5 1-4,-11 0 1,1-6 1,5-4-1,12-5 1,10-10-19,8-4-51,8-11-77,1-4-124,6-12-167,3-18-382,9 9 0,10-1 0,15-3 0</inkml:trace>
  <inkml:trace contextRef="#ctx0" brushRef="#br0" timeOffset="283784.1565">30211 14558 1785,'-8'0'191,"-3"0"23,-8 0 21,-3 3 30,3 3 17,0 7 10,1 6 6,10 4 5,4 5 4,4-2-133,4 3-55,4-3-20,5-3-21,4-2-29,2-3-13,4-5-7,2-4-8,1-7-36,-2 1-68,2-5-93,-2-4-165,-9-11-491,-5 5 0,-5-5 0,-4-7 0</inkml:trace>
  <inkml:trace contextRef="#ctx0" brushRef="#br0" timeOffset="284161.2332">30567 14420 1266,'0'-5'171,"-1"-2"22,1 0 26,-2 0 0,4 1 0,-2 4 24,0 2 22,0 2 13,0 4 15,0 5-91,0 4-44,1 6-2,1 6-15,-1 6 3,2 5 0,0 3-22,-1 3-21,-1-4-14,1-4-15,-2-5-25,0-8-10,0-6-25,0-5-50,0-2-77,6-8-236,-5-18-506,-1 15 0,0-11 0</inkml:trace>
  <inkml:trace contextRef="#ctx0" brushRef="#br0" timeOffset="284460.4152">30496 14643 1625,'-7'-1'175,"-2"-2"37,0 0 32,-1 0 28,7-2 15,1 2 8,4 2 13,3 1 10,4 0 10,5 0-125,6 2-43,5 1-33,5 1-33,0-1-26,0 0-18,-1-2-44,-2-1-71,-7-1-78,-5 1-141,-3-6-572,-9 3 0,-5 1 0</inkml:trace>
  <inkml:trace contextRef="#ctx0" brushRef="#br0" timeOffset="285640.5273">30912 14473 1020,'3'0'229,"-3"2"53,4-2 31,-4 0 17,0-2 3,0 2 2,0 0 22,0 2 24,0 6 30,0 4-135,0 7-75,2 8-53,-2 5-30,1 0-17,-1-1-2,0-3 1,0-4-23,0-8-26,0-2-47,0-5-66,0-2-72,2-7-104,2 3-170,23-13-456,-14 3 0,3-2 0,4-11 0</inkml:trace>
  <inkml:trace contextRef="#ctx0" brushRef="#br0" timeOffset="286449.2105">31131 14447 1256,'-4'0'162,"1"4"39,-3 2 26,0 5 14,3 0 25,0 8 9,1 4 3,5 0 2,2 3 1,0-4-107,-1-1-54,2-5-35,1-6-7,3-4-12,-1-4-20,4 1-15,-1-8-18,3-3-10,-3-3-15,-6-7-5,-1-3-3,-3-8-3,-2-4-15,-5 3 7,-3 1 5,2 6 8,-6 6 16,0 6 8,3 5 12,6 4 5,-1 0 6,1 2-1,6-1 0,-3 1-4,0-1-14,0-1 12,4 2 9,2 0 5,6 0 5,6 0 3,6 0-2,-4 3-1,-2 4-3,-3 0-2,-5 2 5,-3 5-15,-4-3-5,-2 3-1,1 0-2,-2 3 5,0-2 5,0 2 2,1 2 9,2 1 18,7-4 7,6 4 4,5-5 2,4-1-3,0-8 1,0-2-7,-1-2-3,-3-7-3,-4-2-8,-2-4-23,-9-3-5,-3-5-7,-6-5-4,-8-3-1,-7-2-4,0 4-2,-3 2-4,-2 3-3,7 8-1,5 1-2,5 5-6,0 2-15,3 4-27,-1-1-41,1 1-43,3 0-39,0 0-130,3-6-133,1-6-362,5 7 0,2 0 0,8-2 0</inkml:trace>
  <inkml:trace contextRef="#ctx0" brushRef="#br0" timeOffset="287586.9428">31690 14355 1101,'-2'0'65,"-1"2"35,2 5 37,-2 1 23,1 4 27,2 5 23,2 4 22,-2 0 14,1 2 12,1 3-42,1-4-13,0 2-30,0-4-31,3-2-15,3-5-19,1-3-19,4-5-20,2-5-13,1 0-14,0-8-5,-5-4-2,1-4-8,-8-5-5,-4-5-8,-4-5-8,-3 0-4,-7 2-2,2 3-2,0 4 4,3 6-1,-1 7-1,2 6 1,3 1 0,-2 2 0,0 0-1,3 0-2,3 0 2,-3 0-4,3 0 25,6 0 8,7 0 5,10 0 0,9 2-1,8-2 2,-2 1-1,-5 3-4,-9 1-7,-10-2 2,-7 9-20,-4-2-8,-6 2-2,-3 4 2,2 1 3,-1 1-2,-2 2 7,2 0 14,3-3 13,2-1 15,0-2-2,4-2 7,5-2 2,1-1 3,8-6 0,3-3 0,1 0-3,-3-3-8,-1-3-7,-9-5-14,-3-3-5,-7-4-8,-10-3-4,-4-3-6,-5-1-3,-2 4-2,-1 0 0,6 7-1,9 5-1,5 2-5,3 3-12,0 1 5,3 2-2,-3-3 2,8 4-2,5 0 4,2-2-6,6 1-2,-2-1-5,-2-1 1,-5 3 4,-1 0-2,-7 5 0,-2 2-1,-2 1 4,0 4 0,0 5 5,0 1 5,0 2 8,0-2 10,3 1 9,2-1 6,3-3 5,7 1 0,6-4 7,0-1 0,-1-4 4,2-4-2,-5-1-1,-2-4-2,-6-2-5,-3-7-4,-3-1-5,-9-8 1,-7-1-9,-3-4-4,-3 3-14,-5 6-17,7 4-42,4 5-33,8 4-10,2 3-38,2 0-73,4 0-164,-2-11-397,4 8 0,4 0 0</inkml:trace>
  <inkml:trace contextRef="#ctx0" brushRef="#br0" timeOffset="288231.2913">32376 14372 1832,'0'0'86,"-3"0"54,3 0 24,-3 3 25,0 2 19,2 8 19,-1 5 13,2 4 5,3 2 5,3 2-78,4-2 19,4-5-27,7-2-8,3-6-16,3-7-12,2-1-11,-3-6-11,-1-8-5,-4-3-3,-3-5-2,-7-5-24,-4-3-24,-4 5-17,-3 4-15,2 6-15,-2 6-5,0 5-1,0 4 2,3 5 1,4 9 0,1 5 2,4 8 1,3 7 11,0 0 18,3 2 11,-4 1 6,-3-2 8,-4-2 8,-7-2 21,-15-4 37,-8-1 44,-13-1 92,-11-5 24,-11 2-11,-7-7-5,-3-6-7,2-2-11,4-6-10,11-2-22,6-2-40,9-2-45,9-2-95,7 0-35,2 1 0,3-3 0,2 0-68,2 1-166,-4 3-122,4-1-142,4-1-256,-13-1-502,-4-5 0,-6-1 0,-9-9 0</inkml:trace>
  <inkml:trace contextRef="#ctx0" brushRef="#br0" timeOffset="314405.5827">30697 15261 480,'1'-4'102,"1"-3"37,1 4 38,3-3 34,-6 5 27,1-1 15,-1 2 11,0 0 15,-6-1 10,-4 4-43,-13 7-40,-8 5-30,-9 8-35,-5 7-26,-1 6-15,0-2-12,6 3-8,5-7-15,10-2-9,6-6-12,6-4-4,7-5-3,4-6 6,-1-2 7,3-5-1,0 2 2,-1-2 1,-1 0 9,-1 1-1,0 0 1,-4 2 0,4-1-5,0 0-9,3-2-4,6 3-6,9 0 1,6 0-2,15 1-8,9 4 1,14 3 1,9-4 2,10 4 2,0 3 2,2-3-9,-12 2-7,-14-3-5,-15-1-3,-15-4 1,-14-1-3,-5-3 0,-5 2-4,0-3-6,-3 0-6,3 0-3,-2-1-9,-2-2-35,-3 3-53,2-2-40,-1 1-76,1 1-141,-2-6-427,1 9 0,-6-3 0</inkml:trace>
  <inkml:trace contextRef="#ctx0" brushRef="#br0" timeOffset="315116.4219">30259 15911 1478,'0'2'139,"0"0"39,0-2 25,-2 3 17,2-3 12,-1 0 11,1 0 14,0 2 11,1-2 16,-1 0-80,0-2-30,0 2-16,5 2 6,4-2-3,9 5 4,7-3 1,8 5-4,8 0-7,7 2-12,5 1-21,6 0-6,-2-2-24,-6 0-28,-9-6-14,-10 1-14,-11-3-13,-9 0-8,-5 0-5,-4 0-8,-3 0 0,0 0-4,0 0 4,0 0-2,0 0 1,0 0-1,0 0 2,0 0-1,0 0 1,0 0 2,0 0 1,0 0 2,0 0-9,0 0-2,0 0-11,0 0-7,0 0-10,0 0-8,0 0-11,0 0-19,3 0-32,-1 0-30,-1 0-35,2 0-47,-1 0-79,3 0-103,19-5-437,-18 5 0,2-3 0,0 3 0</inkml:trace>
  <inkml:trace contextRef="#ctx0" brushRef="#br0" timeOffset="316414.2543">31590 15263 1923,'0'0'75,"2"0"21,-1 0 18,-1 0 12,2 0 17,-2 0 13,0 0 20,-3 0 26,-6 2 23,-3 5-33,-6 0-1,-5 12-15,-1 2-9,0 7 4,5 3 2,2 4-2,5 5-13,5 4-20,5-1-21,1 0-12,5 1-15,5-5-2,0-5-2,3-7-18,6-6-15,-1-5-8,4-10-7,4-1-7,-1-10-1,3-1-6,-2-8-12,-7-4-3,-4-5-3,-6 1-1,-5-4 1,-3 2-3,-3 2-2,-1 2 3,-8 5-3,1 7 0,-8 2 4,-1 3-2,2 3-1,0 0-3,6 0-4,3 0 1,4 0-6,4 0-14,1 0-19,1 0-39,-1 2-80,0-1-107,0-1-180,0-12-462,2 9 0,4 0 0,3-4 0</inkml:trace>
  <inkml:trace contextRef="#ctx0" brushRef="#br0" timeOffset="317294.3546">31837 15441 1508,'-4'0'122,"-7"0"36,1 3 34,-5 6 28,4 0 16,1 9 21,6 4 14,1 2 10,3 4 15,2 0-60,1 2-50,2-1-31,1-4-25,3-4-11,1-8-4,4-5-15,5-7-16,4-1-8,-2-8-14,3-3-8,-5-6-1,-6-4-2,-7-5-10,-3-5-14,-6 2-12,-2-3-6,-5 6 3,-4 4-1,2 6-2,1 4-1,3 5-2,3 4-2,5 1 2,0 1 1,0 0 4,0 1 9,0-3-2,2 3 0,4-8 0,5 1 3,3-3-1,4 2-2,-3 1-3,2 3-5,-5 2-6,-2 2-8,-1 3 0,-3 4 0,1 3 2,-3 5-6,-4 1 2,3 6 2,-2-2 2,-1 3 4,0 2 10,0 1 10,6-2 6,0-1 5,5-2 1,1-4 4,0-2 3,3-5 1,0-6 1,5-1-4,1-7-8,3-5-9,0-2-7,-6-4-4,-4-7 2,-10-2-4,-2-2-1,-11-1-1,-8-2-2,-1 3 1,-6 1 1,1 5-2,7 5-4,2 5-1,8 6-1,0 1 0,3 3-3,3 0-3,0 0-13,0 0-46,0 0-77,0 2-75,3 0-150,29-2-612,-26 4 0,3 1 0,4-2 0</inkml:trace>
  <inkml:trace contextRef="#ctx0" brushRef="#br0" timeOffset="317598.3439">32331 15616 1351,'3'10'175,"0"4"45,-3 1 21,0 10 18,-6-1 20,-3 1 13,-4 2 11,-3-3 5,-2 2 2,3-4-113,3 0-60,3-5-45,3-2-26,3-3-50,3-6-74,0-2-179,3-17-553,6 8 0,6-6 0,6-8 0</inkml:trace>
  <inkml:trace contextRef="#ctx0" brushRef="#br0" timeOffset="319386.5714">32528 15454 601,'0'-3'119,"0"-2"45,-3 4 61,0 0 47,-6 5 38,0 5 10,-1 2 6,-1 3 12,3 4 8,2 0-98,5 2 7,-2 4-35,6 0-57,0-1-45,1 2-34,-1-5-7,5-3-2,-2-5 9,3-4 13,3-4-10,3-6-14,2-4-10,1-5-4,0-4-3,-8-6-2,-2-8-10,-5-2-6,-2-1-20,-5 0-21,-2 6-2,-3 1-1,-3 5-1,-5 5 0,4 7 3,-1-1 1,2 4 6,3 1 7,6 0 6,0-1 3,3 1 0,0 0 0,0-1 0,6-2 1,3 1-2,7-1-9,4 0-1,6 3-3,-4 3-5,2 0-6,-8 3 0,-3 2-2,-4 7 2,-3 1-2,-4 5-2,-2 3 8,0 2 2,0 0-4,1 2 0,2-2 2,0 2 5,3-1 6,3 0 1,-3-3 4,3 0 0,2-3 5,-4-4 2,1-4 5,2-2 6,1-7-2,3 1-2,3-5-5,-2-2 0,0-5-3,-4-5-2,-5-6-3,-3-6-3,-3-6-5,-3-2-5,-6 1-1,-2 1-1,-1 6-3,-3 6-5,0 6 2,2 8 0,4 1 2,-2 3 3,5 3 0,5 0 2,-1 1 8,4 0 4,-2-4 2,0 3 3,0-3-2,0 0 1,4-3-2,5 1-4,5-1 0,8 3-5,7 0-5,-1 3-3,1 1-2,-8 1-1,-3 2-1,-7 2 0,-1 4 2,-2 2-1,-2 4 1,0 3 2,-1 4 1,5 2-2,-1 2 7,6 1 9,2-1 5,4-1-2,1-1 2,2-4 0,-3-3 7,2-3 1,-3-7 1,2-3 1,1-1-4,1-7-9,1-2 0,-5-1-1,-4-7 0,-5-5 1,-5-5-4,-3-5-1,-4 1 0,-4-3 6,-4 4 18,-2 3 24,-4 4 40,0 6 42,-1 3 5,-2-1 26,1 6 17,-1-3 11,-2 4 12,1-1 4,-2 3-11,3 1-11,-5 0-42,1 2-43,2 0-5,-1 0-28,3 0-18,4 0-12,5 0-15,4 0-11,3 0-6,2 0-13,0 0 0,0 0 0,0 0 0,0 0 0,0 0 0,0 0 0,0 0 0,0 0 0,0 0 0,0 0 0,0 0 0,0 0 0,0 0 0,0 0 0,0 0 0,0 0 0,0 0 0,0 0 0,0 0 0,0 0 0,0 0 0,0 0 0,0 0 0,0 0 0,0 0 0,0 0 0,0 0 0,0 0 0,0 0 0,0 0 0,0 0 0,0 0 0,0 0 0,0 0 0,0 0 0,0 0 0,0 0 0,0 0 0,0 0 0,0 0-51,0 0-89,0 0-82,0 0-52,0 2-68,0-1-18,0 4-62,-3 2-106,3 2-185,-3 2-314,0 3 0,-6-2 0,-6-3 0</inkml:trace>
  <inkml:trace contextRef="#ctx0" brushRef="#br0" timeOffset="321999.133">29669 12003 1667,'0'0'155,"0"0"29,0 0 16,0 0 12,0 0 4,0 0 4,0 1 18,0 3 8,3 5 20,4 6-92,2 8-37,5 12-22,3 3-9,2 6 3,2-2 11,5-5 17,2-6 3,4-8 29,7-14 4,5-9-9,10-20 1,10-17 28,15-16 12,14-17-18,9-14-7,7-5-22,4 1-9,-10 8-22,-11 13-19,-19 17-9,-24 14-6,-20 11-38,-17 11-17,-9 6 4,-3 4-10,0-1 3,0 4-10,0 1-16,0 0 5,0-2 10,0 2 1,0 0 8,0 0 0,-5 0-2,-2 2-6,-2 1-10,1 0-103,-1 5-60,4-4-96,5 1-141,0-2-175,0-3-157,-4 9-304,-5 8 0,-8 5 0,-18 14 0</inkml:trace>
  <inkml:trace contextRef="#ctx0" brushRef="#br0" timeOffset="322829.402">26612 15034 1145,'-7'3'154,"4"5"25,-3-2 26,0 5 21,3-3 13,1 1 12,2 2 13,0-1 11,0 1 13,5 1-92,0 2-32,2-1-10,6-2-8,0-3-4,3-2-1,4-4-3,5-4-1,12-12 2,9-13-5,14-20-9,13-15-7,6-11-12,1-7-18,-11 3-18,-16 13-8,-19 15-8,-15 14-13,-12 16-11,-7 10-14,0 9-46,0 6-67,-3 5-62,6 0-100,-3 1-137,0-7-501,0 6 0,0-4 0,0-6 0</inkml:trace>
  <inkml:trace contextRef="#ctx0" brushRef="#br0" timeOffset="323622.3372">24164 17048 1948,'-7'0'116,"-5"4"14,3 6 13,3 5 13,2 4 18,8 5 7,3 1 8,6-1 4,1 2 7,4-6-79,2-1-2,2-9 11,-1-6 4,8-11-10,6-14-10,16-18-2,19-22 2,22-14 15,14-9 10,5-2-7,-12 11-22,-22 16-24,-29 15-20,-24 17-5,-14 11-8,-8 10-39,-4 3-81,2 3-68,0 2-57,2-2-136,-2-2-98,0-2-86,3 0-193,-3 4 0,0 4 0,-7 0 0</inkml:trace>
  <inkml:trace contextRef="#ctx0" brushRef="#br0" timeOffset="324102.073">23872 18472 916,'0'-3'7,"0"3"2,0 0 0,0 0 1,5 0-2,-4 3-37,5-6-157,-3 11 0,5-4 0</inkml:trace>
  <inkml:trace contextRef="#ctx0" brushRef="#br0" timeOffset="325408.2026">29854 16815 1594,'0'3'104,"0"2"7,0-3 4,0 2 19,3 0 23,-2 3 15,1-1 11,1 6 7,0 5 4,2-2-78,-1 3-21,2-4-6,6 3-1,0-3-17,3 0-14,3-5-11,0-4-6,6-3-7,2-6-1,10-10 2,8-10-1,11-10 4,7-12 3,1-3 1,-10 0-4,-12 6 9,-19 11 1,-13 9-2,-9 6 1,-1 10 1,-1-1-2,4 5-6,-1 0-7,-1 3-3,0 0-6,0 0-15,0 0-6,0 0-1,-1 0-3,-1 0 0,-1 0-1,0 0 1,0 0 0,3 0 2,-3 2 2,0-1 0,3 0 4,0 1-1,-3-2-2,3 0-3,0 3-10,0-2-20,3-1-41,-6 4-90,3-4-101,0 0-132,0 0-272,-1 0 0,-5 3 0,-7-3 0</inkml:trace>
  <inkml:trace contextRef="#ctx0" brushRef="#br0" timeOffset="332338.209">8768 17202 2389,'0'0'68,"2"0"13,-2 0 21,0 0 24,0 0 20,0 0 29,0 0 36,0 0 24,0 0 12,0 0-50,0 0-5,0 0 27,4 0-2,4 3-10,8-3-13,10 1-26,4-1-35,8 0-25,-2 0-13,-2-1-13,-3 1-34,-6-3-90,-7 3-63,-7 0-50,-5 0-43,-3 0-36,-3 0-27,0 0-37,0 0-77,0 0-114,-2-16-207,-2 13 0,-4 0 0,0 1 0</inkml:trace>
  <inkml:trace contextRef="#ctx0" brushRef="#br0" timeOffset="332624.4667">8821 17413 2812,'-7'5'171,"3"0"36,-2 0 31,0 1 33,6-3 22,0-3 35,5 0 12,6 3 6,11-3 1,10 0-120,14 0-45,9 0-42,3 0-49,-2 0-82,-1 0-97,-12 0-132,-9 0-104,-10 0-138,35-7-519,-50 6 0,-6-1 0,-5-3 0</inkml:trace>
  <inkml:trace contextRef="#ctx0" brushRef="#br0" timeOffset="343151.3387">30463 5413 519,'0'-2'53,"0"0"13,0 0 31,0-1 30,2 1 23,-2 0 26,0-1 17,1 2 12,-1-2 13,0 3-26,2-1 17,-2 1 10,0 0-8,0 0-23,0 0-22,-3-2-25,-6 2-11,-3-2-6,-8-1-5,-8 3-10,-5 0-19,-7 3-19,-2-1-18,-3 5 3,0 10 14,0 7 28,6 9 10,2 7 5,9 8-2,4 2 7,11 4-5,7-5 1,6-5 0,10-4 0,5-8-9,4-6-20,8-4-4,14-7-4,9-6-2,3-1-14,4-5 0,0-2-8,-9-1-3,-15 0-11,-13-1-3,-7 1-10,-8 0-15,-5 0-28,0 0-65,0 0-90,0-2-58,0 0-96,3-8-208,-3 4-336,3-8 0,5-2 0,6-7 0</inkml:trace>
  <inkml:trace contextRef="#ctx0" brushRef="#br0" timeOffset="343599.3122">30683 5610 2506,'-15'3'27,"-2"5"4,-5 6 20,0 6 30,12 5 14,4 4 8,3 3 3,12-3 21,7 0 22,9-9 14,8-3 5,3-8 12,2-7-13,-5-4-27,-3-5-11,-6-3-7,-4-5-3,-4-11-17,-5-5-21,-7-1-22,-2-7-23,-2 0-14,-2 6-15,-4 3-4,0 7-3,-10 9-1,-7 10 0,-9 4-26,-6 4-7,0 9-20,2-1-23,7 3-30,7 2-28,11-7-45,9-2-10,1 0-9,7-8-84,6 3-125,6-9-207,1 3 0,7 0 0,3-4 0</inkml:trace>
  <inkml:trace contextRef="#ctx0" brushRef="#br0" timeOffset="344439.9764">30513 5358 2065,'-1'0'118,"-1"-2"21,1 0 3,-7 1 6,-4-2 21,-5 1 12,-5-1 18,-5 2 10,-3-1 10,-5 8-73,0 9-25,-7 12-13,0 11 6,0 19 0,3 12-13,3 6-9,15 5-14,6-2-7,7-8-5,8-7-4,6-15 13,2-12 10,7-11 6,0-10 3,15-9-3,5-3-5,2-6-3,2-6-1,-1-3-3,-9-5-9,-10-3-16,-4-3-18,-10 0-15,-7 0-6,-7 0-6,-5-3 0,-11 0-1,-4 3-1,-4 0-6,2 5 1,-1 4-5,3 5 1,5 3-4,0 4-1,6-1-6,3 3-14,3 0-22,0 0-28,3 3-20,0 0-50,-3 3-44,0 4-77,4 0-139,0-5-466,5 7 0,3 0 0,10-4 0</inkml:trace>
  <inkml:trace contextRef="#ctx0" brushRef="#br0" timeOffset="345621.9192">31134 5580 1742,'0'0'87,"0"-2"10,0 2 15,-3-1 14,-1 7 16,-2 3 25,-2 8 10,-2 8 3,4 11 6,0 4-63,3 0-12,9 3-7,1-6-1,7-10 5,2-7 7,4-11-9,0-1-3,-2-5 0,4-9-6,-1-8 0,2-9-9,-2-8-6,0-13-14,-5-4-16,-5-3-23,-6 6-15,-8 10-6,-10 6-7,-6 12 1,-11 5-2,-3 8 2,-2 1 4,11 2 7,8 1-2,10 0 1,6-3 0,6 0-1,6-4 4,13 0 0,8-4-2,14 2 1,6 0-2,2 3-4,-5 4-4,-5 4-5,-10 5-2,-13 5-3,-11 3 1,-5 7-1,-6 6 3,0 4-3,-3 2 0,-2 0 1,2-2 6,-1-1 5,2-4 4,4-4 3,4-3 0,3-5 7,4-7-2,10-4 4,1-2 3,5-5-4,1-6-7,0-10 2,-6-8 2,-8-4-4,-10-8-1,-7-3-5,-14-3-6,-13 9-1,-9 0-2,-5 9-2,-9 8 3,6 6-4,10 2 6,17 3 0,10 4 4,8 1-2,11-5 4,13-1 2,11 0-2,16-2 2,10 2 1,10 2-2,0 3-7,-7 4 1,-6 1-3,-14 9-7,-13 4 1,-14 1-3,-7 9 4,-7 4-2,-6 7 2,-4 2 1,2 3 1,2-2 5,2-3 9,1-4 22,9-6 14,10-6 18,10-9 0,12-6 5,13-4-4,5-9-1,-1-8 3,-4-7-4,-10-7-9,-15-4-14,-16-2-12,-7-3-18,-16 2-7,-12 7-10,-11 8-28,-10 11-63,-11 12-90,-1 10-113,-2 7-197,6 14-396,9 10 0,3 10 0,3 3 0</inkml:trace>
  <inkml:trace contextRef="#ctx0" brushRef="#br0" timeOffset="346145.1064">30468 6958 1508,'0'-2'153,"0"-1"20,0 0 23,0 1 3,0 1 32,0 2 17,0 9 8,0 8 4,0 11 2,-2 13-120,1 9-29,1 4-19,-2-2-21,2-6-4,2-8-30,-2-6-16,0-8-32,0-8-69,1-6-91,8-11-587,5-4 0,7-8 0,8-14 0</inkml:trace>
  <inkml:trace contextRef="#ctx0" brushRef="#br0" timeOffset="346892.1361">30759 7079 1492,'0'-1'105,"0"0"22,-2 1 13,-1 0 12,-2 5 5,1 10 7,2 5 11,-1 7 5,6 4 19,8 1-66,8-3-15,7-2-18,2-5-10,-2-8-4,-2-3 1,-4-6-2,-5-4-11,0-6-5,-3-7-17,1-9-21,-7-8-5,-3-9-3,-3-8-1,-9 1-9,-7 3-8,-5 3-3,-2 7 1,-2 7-1,2 8 1,11 8 2,3 1-7,8 4-14,2 3 8,8 1 3,9-2 2,11 2 2,17-1 0,13 1 5,7 1-4,-1 2 2,-11 6 6,-13 3 16,-14 9-4,-16 2 4,-10 7 0,-12 8 7,-2 0 0,-7 1 1,1-1 1,4-6 6,10-6 18,2-6 27,6-8 13,9-2 0,9-7-1,5-2-7,10-7-2,6-5-2,6-8-3,-4-5-7,-2-11-22,-7-3-26,-14-3-21,-8 1-7,-8-2-9,-14 6-2,-14 5-6,-10 8-9,-8 11-13,-13 7-26,2 3-26,8 7-61,11 2-30,13-2-65,14 3-111,9-6-417,14 7 0,7-1 0,12-4 0</inkml:trace>
  <inkml:trace contextRef="#ctx0" brushRef="#br0" timeOffset="348019.2993">31717 7082 1700,'0'0'91,"0"0"3,1 0 4,-1 2 21,2 7 15,-2 6 10,0 6 6,-3 11 2,1 2 4,1-1-50,1-3-36,1-1 12,7-6 16,4-9-8,6-5-10,6-6-5,3-4-8,3-7-1,-1-8-6,-5-3-1,-3-13-3,-8-4-14,-8-10-18,-5 7-16,-9 0-5,-3 10-3,-6 8 1,-2 8-2,1 7 3,5 0 3,10 4 5,0 1-1,5-2-1,3-1 1,2 0 0,13-2 0,6 0 1,14 1 1,3 4-2,2-1-1,-5 5-4,-9 7 1,-10 4-2,-7 4 3,-8 8-1,-5 6 3,-2 3 4,-4 1-3,-1-2 3,4-5-1,1-7 0,-1 0 4,6-8 23,2-4 9,8-3 4,4-3-2,10-8-4,6-4 1,6-6-4,-6-6 2,-7-6-1,-11-6-6,-9-3-23,-9-4-11,-12 4-9,-14 3 1,-11 6-7,-12 5 1,-2 8 2,2 2 3,11 4 5,15 2 6,14 2 7,12-3 1,14 1 9,13-2-3,14-1 9,14 2 0,12 2-2,3 2-6,1 0-4,-6 7-6,-13 2-10,-13 4-3,-10 5-2,-13 5-2,-10 5-2,-2 6 2,-4 4 6,-4-1 5,8 1 3,2-5 7,7-2 15,7-5 13,11-5 4,11-5 6,5-7 4,-2-3-2,0-7-2,-5-4-1,-6-7-4,-11-8-7,-7-9-7,-11-7-6,-10-4 2,-14 3-3,-14 3 3,-13 10 3,-12 4 2,-1 12-1,5 2 6,10 7 3,14-1-2,14 2-2,8 0-10,6-1-1,2 1-7,-1-1-7,1 1-5,0 0-11,-3 2-52,-3 4-95,-3 4-70,0 1-176,-14-19-557,-1 24 0,-4 0 0,-5-3 0</inkml:trace>
  <inkml:trace contextRef="#ctx0" brushRef="#br0" timeOffset="349457.9223">10302 16537 2662,'0'0'127,"1"0"40,-1 0 46,2 0 22,-4 0 11,4 0 6,-2 0 6,-5 0 10,-7 3 4,-4 2-78,-10 6-32,-8 3-32,-7 11-37,-3 4-19,-4 6-8,6 8-7,3 6-4,12 4-13,11 4-2,10-1-11,12 3-7,12-2-8,7-4-8,11-5-1,0-13-5,0-10 4,-1-14 1,-2-7 0,-5-8-2,1-9 3,-5-8-5,-10-5-8,-7-8-4,-10 0-3,-9-1 0,-7 1-3,-7 7-6,-4 8 4,-5 8-2,9 7-4,4 6-5,4 5-41,6 2-37,9 2-61,0 0-75,6-1-144,6-11-522,6 1 0,3-4 0,17-9 0</inkml:trace>
  <inkml:trace contextRef="#ctx0" brushRef="#br0" timeOffset="350000.405">10502 16803 2218,'0'0'101,"-3"0"13,-3 1 15,-2 3 12,2 2 8,-1 3 12,2 3 11,0 0 12,-2 2 7,3 0-85,2 3 18,1 1 4,1 1-6,0 5-5,1-2 0,1 0-6,2 2-8,5 0-9,0-1-2,3 0-9,5-1-27,-3-8-12,-1-4-5,4-7-6,0-3-5,1-6-5,1-8-3,2-9-1,-6-4-2,-3-7 4,-8-3-4,-5 2-6,-11 0-5,-2-1-3,-5 7-3,-4 6-3,2 7-6,3 6-9,6 7-23,3 3-62,0 4-57,6 0-77,0 2-182,3-2-401,3 3 0,6-7 0,3 3 0</inkml:trace>
  <inkml:trace contextRef="#ctx0" brushRef="#br0" timeOffset="350589.102">10901 16808 874,'1'0'134,"-1"0"10,0 0 4,2 0 2,-4 0 8,4 0 4,-2 0 18,0 0 35,0 0 29,0 0-84,0 0 0,0 0 7,0 0 10,0 0 6,0 0 1,-3 0 0,-2 0-13,-1 3-31,-4 1-21,-1 4-27,2 4-18,-1 2-12,2 6-6,3 4-4,2 4-6,3 2-5,0 2-1,0-2-4,3 2-6,3-6-1,8-3 1,0-6-3,5-8 0,-2-6 4,4-6 2,1-9 1,-5-5-3,1-6 3,-6-5-3,-7-5-2,-7-1-3,-6 0-5,-4 0-5,-7 1-14,2 7-24,1 7-36,-2 8-31,6 7-34,1 7-45,4 5-67,4 1-119,4-6-433,-1 8 0,2 0 0</inkml:trace>
  <inkml:trace contextRef="#ctx0" brushRef="#br0" timeOffset="351768.0248">11352 16846 1798,'0'0'90,"0"0"6,0 0 3,0 0 4,0 0 10,0 0 12,0 0 13,0 0 15,0 0 27,0 0-65,-2 0-3,-4 1 11,-2 6 5,-3-3 1,2 4-2,-1 2-4,0 4 2,4 3-10,2 5-22,1 2-10,3 4-9,3 2-18,3 4-6,5-2-4,-1-1-7,5-5-6,0-8-7,-1-4-2,2-7-4,1-7-1,1-7 0,-3-5 2,3-8 2,-4-6-4,-4-8 5,-9-1-3,-1-5-3,-11 2-6,-11 1-1,-3 2 3,-2 3-5,-2 8-1,11 5-4,7 8-4,7 5-2,4 4-4,0 1-7,0 1 1,0 0 4,6 0-2,5 0 3,8 0 2,10 0 1,5 0 5,6 0 1,3 0 0,-5 4 3,-8 2 2,-6 2-3,-12 3-2,-5 3 3,-5 3 0,-2 1 2,0 5 1,0-1 4,0 5 4,0 4 5,1-2 2,2 3-1,2-1 3,-1-4-3,6-3 2,0-8 4,-3-4 10,3-6 6,0-4-3,-3-4 1,9-5-3,2-7 0,-2-1-4,7-7-1,-2-1-1,-9 2-6,-2 4-10,-5 3-12,-4 1 4,-7 3-2,-9 1 1,-3 3-1,-7-5 1,-9-1 2,3-2-1,4 2 1,6-3-2,7 1-3,5 4-19,5 3-51,4 4-69,0 1-80,3 0-109,18-2-608,-17 4 0,3-2 0,1 1 0</inkml:trace>
  <inkml:trace contextRef="#ctx0" brushRef="#br0" timeOffset="352700.3983">11958 16861 2025,'0'0'131,"0"0"15,0 0 16,0 0 11,0 0 13,0 0 11,0 0 11,0-3 2,0 3 7,5-1-91,3 1-24,6 0-13,6 0-9,9 1-11,-1 3-12,0 7-10,0 5-10,-7 5-2,-6 8-1,-5 2-14,-6-2-1,-4 8 1,-8-3 0,-5-1 3,-6-2 0,-9-2 2,-4-6 0,-2-3 1,2-7-4,6-8-9,7-3-67,4-11-91,7-10-212,7-20-445,2 0 0,11-7 0,8 1 0</inkml:trace>
  <inkml:trace contextRef="#ctx0" brushRef="#br0" timeOffset="352988.0609">12377 16791 1958,'-3'0'150,"-6"0"28,-3 3 34,-8 3 15,-5 6 9,-1 8 9,0 6 2,5 8 4,8 3 4,5-4-116,7 4-28,7 0-27,6-5-35,5-3-8,7-6-6,9-6-9,5-9-2,2-5-29,1-8-96,5-4-151,-4-19-570,0 4 0,-4-6 0</inkml:trace>
  <inkml:trace contextRef="#ctx0" brushRef="#br0" timeOffset="353355.1358">12830 16679 1743,'0'-11'148,"0"-1"65,0-3 38,0 1 16,0 7 2,0 4 6,0 3 7,0 7 6,0 10 10,0 4-66,1 12-55,2 10-60,-1 5-33,1 6-15,-2-1 0,1 0-4,-2-2-6,0-3-5,-2-9-8,1-6-18,-2-10-10,0-6-55,0-5-71,-3-4-102,4-5-206,-5-21-440,-2 5 0,-1-2 0,-1-8 0</inkml:trace>
  <inkml:trace contextRef="#ctx0" brushRef="#br0" timeOffset="353575.9814">12672 16939 1292,'-6'-4'232,"-2"1"4,1-5 4,-2 5 5,11-1 27,-2 4 9,2 0 11,6 4 11,7-3 7,13 1-177,13 3-51,9-5-30,7 0-86,6-8-249,-4 2-447,-7-4 0,-6-3 0,-1-1 0</inkml:trace>
  <inkml:trace contextRef="#ctx0" brushRef="#br0" timeOffset="354002.0787">13434 16823 2528,'-1'-8'144,"-2"2"-1,2 1 2,-2 1 5,1 4 0,1 9 4,1 8 7,0 6 7,0 14 5,0 1-119,1 8-21,1 0 3,1-3-1,-3-8-5,1-4 1,-1-10-6,0-4-38,0-5-59,6-4-209,-6-34-477,6 18 0,5-6 0,7-13 0</inkml:trace>
  <inkml:trace contextRef="#ctx0" brushRef="#br0" timeOffset="356042.0195">13731 16830 2036,'-6'5'68,"-3"3"24,0 10 19,-4 4 24,6 5 11,3 4 7,2 1 5,2-1 2,5-2-2,3-2-51,1-10-9,-1 0 3,3-8-12,0-6-19,1-6-11,1-9-4,1-7-5,-4-3 0,-4-9-1,-2-7-2,-8 1-4,-5 0-26,-6 3-6,2 7-5,-4 8-1,7 7-3,2 6 2,5 5-3,1 1 0,2 0-5,0 0 8,5 0 4,4 0 3,3 0 2,5 0 3,7 0 1,-2 0-3,-3 3 5,1 1 3,-4 4 1,-5 2-6,-1 0-7,-4 4-3,1 0 1,-2 1-2,-1 2 1,-1 1 5,0 2 3,-1 3 4,1 0 7,1 1 8,4 1 7,-1-1 2,2-7 7,5 0 1,-5-7 6,6-6-3,1-1-6,4-10-2,-5-3-5,4-7-10,-3-4-4,-6-8-3,-5-2-6,-5-3-4,-12 4-5,-7-2-3,-11 4 2,-4 5-7,-4 4 2,5 5-3,8 6 4,8 1 2,8 4 4,5 2 8,4-1 5,0 1 1,1-2 1,9 3 4,6-8-1,12 2 4,16-3-5,10 3-4,6-2-4,-2 2-9,-9 3-6,-11 3-7,-11 0-2,-9 3 0,-8 4-2,0 1-1,-3 3 2,-1 6-1,-2 0-1,-1 2 3,-3 3-1,4 4 5,-1 0 2,3 2-1,-2 1 0,3-2 2,4-2 0,-2-4 4,6-7 0,0-5 3,2-4 3,1-8 0,0-5-2,1-2 2,-6-7-1,-6-5 0,-3-1-5,-5-6-2,-12-3-5,-6 0-5,-6 3-4,-5-2 0,-1 8-2,6 9 0,6 2-5,5 8 4,8 2 7,4 2 2,2-2 8,0 1 3,5-2 4,2-1 2,13-2 1,6-1 1,14-2 1,4-1-2,2 4-6,-3 5-3,-9-2-9,-7 6-5,-6 1-2,-5 4-5,-5 4-2,-1 5 1,-4 0 3,-3 3-1,-2 1 4,1 1-1,-1-1 7,6 4 2,3-3 3,3-1 5,2-3 2,3-4 1,0-5 0,8-4 0,1-5 2,6-5-1,-1-4 0,-5-5 4,-5 0 0,-10-2-1,-8-1 0,-4 0-2,-13-4-2,-5 2-2,3-4 0,-4 0-1,-1 0 0,8 4-5,4 0-1,2 2-2,6 0 1,-2 2 1,2 2 2,0 4 2,2 2-1,-2 2-1,0 0-1,0 4-8,0-1-18,0 2 0,3-1-2,0 1-4,5 1-6,1 1-4,1 0 0,0 0 0,-4 1 2,-2-1 8,1-2 16,2 0 1,1 2-1,1 1 6,4-1 4,-1 3 4,-2-3-1,-2 1-1,-3-2-8,-4 1-13,-1-1-8,0 1-4,0-1 4,0 2 0,0 2 2,0 2 2,0 4 0,2 2 4,1 2 9,2 3 11,1 0 12,4-1 3,-2 2 0,-1-5-3,-1-1 1,5 0 3,-5-5 2,4 0 0,4-4 5,-1-1 4,7-3 1,-5-3 2,4-2-1,-6-2-1,0-4 2,-5-6-8,-5-1-1,-6-3-4,-5 0-6,-10-2-4,-4-1-6,-4 4-10,-1 3-23,4 5-50,5 7-47,9 2-81,6 3-125,0-6-468,3 11 0,3-4 0,3 2 0</inkml:trace>
  <inkml:trace contextRef="#ctx0" brushRef="#br0" timeOffset="356702.9943">15338 16666 1654,'0'4'126,"0"6"22,0 4 21,0 3 12,0 8 5,0 1 4,0 3 3,2 0 7,1-2 14,6-3-69,4-3-15,7-9 3,7-6-11,8-6-6,1-5-3,2-8-3,3-6 0,-3 0-8,-5-9-10,-7-1-17,-12 2-17,-6 5-16,-6 5-13,-2 5-1,-2 9-3,2 3 2,0 3-5,0 7 4,0 6 0,0 4 0,0 6-5,3 8-5,0 3 14,0 5 14,0 1 17,-1 6 11,-4-5 18,-8 0 15,-8-1 19,-8-6 63,-7-6 69,-8-5 42,-2-6 14,-5-5-17,-6-7-18,-4-5-13,-3-1-18,-3-2-15,7-2-25,10 2-65,6 0-71,7 0-43,10 0-27,5 0 0,7 0 0,3 2-30,6-2-145,0 1-86,3 2-105,0-1-209,0-16-781,4 16 0,7-2 0,4 1 0</inkml:trace>
  <inkml:trace contextRef="#ctx0" brushRef="#br0" timeOffset="357413.4242">16473 18252 3170,'-48'2'53,"-18"4"1,-22-1 1,-21 1 1,2 0 0,-14-4 1,-19 0 3,-22-1 18,-33-2 53,-33-3-17,-38 1 21,-44-1 30,-40-1 32,-44-6 28,-41 5 53,-34-3 83,-37 1 86,-31-1-18,-15 3-54,-25-3-29,-10 1-27,5 8-31,1-3-34,3-1-28,15 8-53,14 4-84,9 3-89,9 10 0,24 10 0,10 8 0,18 14-143,30 12-234,87 5-1157,-14 1 0,53-6 0,44-21 0</inkml:trace>
  <inkml:trace contextRef="#ctx0" brushRef="#br0" timeOffset="497088.667">9295 1765 1518,'0'0'27,"-3"3"42,0 7 38,-3 14 26,-6 13 9,0 19 3,-5 20 4,4 5 3,2 2 6,5-5-21,3-10-4,3-18-32,0-16 10,0-12 11,0-9-8,0-12-1,0-13-5,0-14-4,0-18-8,2-19-1,5-14-3,8-6-10,8 6-46,4 10-39,9 16-2,-4 13-2,4 12 2,-5 7-1,4 5 0,-5 6-1,2 4 2,-5 8-2,-8 14-1,-8 10 4,-8 11-1,-3 11 0,-5 7 0,-1-2 1,2-6 3,1-6 7,0-14 12,1-9 14,4-10-2,-2-11-1,0-15 0,0-13 0,4-13-3,7-9-2,8-6-4,7 6-2,1 14-18,-1 12-16,-5 12 3,-3 12-1,-3 6 1,4 8 1,1 10 2,0 7 0,-4 13 3,-9 7-3,-2 4 12,-5 7-1,-5-3-1,1-4-10,2-7-34,2-5-62,-1-13-118,10-14-148,0-8-300,8-11 0,6-12 0,14-9 0</inkml:trace>
  <inkml:trace contextRef="#ctx0" brushRef="#br0" timeOffset="497481.0008">10181 1939 1994,'-10'-8'111,"-11"2"24,-4 1 15,-12 12 6,2 12 8,-1 20 2,3 2 2,8 6 2,11 1-2,7-9-86,8-6-14,9-10-14,3-8-7,4-9-2,9-6-5,-3-10 8,4-9 0,-3-12 1,-5-5 0,-6-1-5,-3 3-8,-6 12-16,-2 5-7,-2 13-3,0 7-3,0 8-7,0 8-3,4 5-2,3 11 3,5 1-1,10 2 5,4-4 3,2 1-20,5-7-62,2-12-175,0-16-486,-5 2 0,-5-8 0,-2-11 0</inkml:trace>
  <inkml:trace contextRef="#ctx0" brushRef="#br0" timeOffset="497698.6446">10395 1981 2496,'0'-1'28,"0"-1"24,6 5 12,3 6 4,9 7 0,5 10 1,10 6 0,7 3-1,-1-1-23,-2-7-118,2-6-169,-10-6-300,-10-8 0,-4-4 0,-6-13 0</inkml:trace>
  <inkml:trace contextRef="#ctx0" brushRef="#br0" timeOffset="497900.8787">10735 1901 2974,'-13'2'93,"-4"7"15,-13 10 6,-9 13 0,-3 11 1,-6 19 1,1 8-6,5 0-39,9-1-98,10-8-228,2-33-451,0 10 0,-1-16 0,-8-13 0</inkml:trace>
  <inkml:trace contextRef="#ctx0" brushRef="#br0" timeOffset="498658.1606">9382 2914 2090,'0'-1'98,"-1"0"13,-1 2 12,2 7 15,-1 12 10,1 13 3,3 7 0,0 9 2,1 1 0,1-3-98,-1-5 3,-4-12 0,0-4 26,0-14 27,0-5-9,0-9-3,0-10 0,2-14-1,-4-16-5,11-18-2,11-11-6,11 1-12,12 5-39,6 11-41,-5 21-4,0 14-1,-9 11 2,-5 14-2,-5 10 10,-4 6 3,-8 7 6,-4 4-2,-6 1 1,-3-4 4,0-9 5,0-4 12,0-7 15,0-6 0,0-7-10,0-10-3,3-6-2,7-9-4,7-5-1,7-3-3,7 7-5,2 9-13,-3 10-16,-5 6-1,-3 8 1,-1 7 9,-9 12 2,-2 4 3,-7 11 2,-3 6 2,-9 2 2,-1 0 3,1-2-2,-2-9-12,4-6-54,4-8-91,3-7-124,51-9-564,-39-4 0,1-10 0,2-6 0</inkml:trace>
  <inkml:trace contextRef="#ctx0" brushRef="#br0" timeOffset="498858.9175">10286 2922 2951,'-6'10'41,"-10"13"1,-2 7 2,-3 9-1,3 1-2,4 5-4,10-7-23,5-5-87,8-11-169,4-4-337,-2-9 0,5-8 0,4-12 0</inkml:trace>
  <inkml:trace contextRef="#ctx0" brushRef="#br0" timeOffset="499343.8686">10470 2951 2644,'2'0'13,"2"4"19,2 4 10,1 7 5,-3 3 3,-1 11 4,-3 6 2,0 1 0,-3-1 6,-1-3 17,0-7 21,0-10 22,-4-5 2,2-6-1,0-12-3,-1-10-4,4-11-2,0-10-2,4-10 0,7 3-20,5 3-29,2 6-41,9 8-10,5 5-4,3 5 1,1 6-1,3 5 1,0 5-2,-3 6-7,-8 4 10,-6 7-5,-12 9 3,-1 4 0,-5 6 2,-2 2 1,-5 2 2,3-1 1,0 0 3,2-4-1,-2-5-6,3-5-30,0-6-50,3-7-91,1-5-136,16-4-499,-14 4 0,3-2 0,-3 0 0</inkml:trace>
  <inkml:trace contextRef="#ctx0" brushRef="#br0" timeOffset="503752.5754">10857 3252 385,'0'0'68,"0"0"18,0 0 9,0 0 5,0 0 6,0 0 4,0 0 2,0 0 0,0 0 1,0 0-49,0 0-19,0 0-15,0 0-10,0 0-5,0 0-8,0 0-7,0 0-6,0 0 5,0 0 4,0 0 2,0 0 6,0 3 7,3 2 8,4 5 12,6 1 12,1 7 9,6 4 8,1 1-1,2 3-1,-2 3 6,-5-3 5,2 4-7,-5-4-3,0 1-7,-4-1-7,0-6-4,0 1-2,3 0-3,-3-5-2,1 1-9,1-2-9,-2 1 1,0-2-7,-1-4-5,-5 2 0,3-4-3,-2 1-4,1-3 0,-2 0 0,3 2-1,-3-2 0,0 2-4,-2-2 3,2 0 1,-3 2-7,3-4-32,4 0-57,4-1-147,-5-3-207,4 0 0,0-4 0</inkml:trace>
  <inkml:trace contextRef="#ctx0" brushRef="#br0" timeOffset="504135.8017">11588 3598 943,'-9'-1'93,"-1"1"31,-13-1 41,-1 1 28,-6 0 18,0 2 12,3 4 6,1 2 5,4 4 4,6 2-57,-1 8-23,6 2-24,-1 0-34,4 7-25,4 1-16,4 2-9,0-1-6,3 0-8,5-2-4,5-9-23,5-3-74,11-9-132,8-13-456,2 1 0,2-8 0,0-4 0</inkml:trace>
  <inkml:trace contextRef="#ctx0" brushRef="#br0" timeOffset="504504.5559">11731 3774 1706,'-6'-3'98,"-4"3"10,-4-1 8,-2 2 18,1 2 38,6 5 12,-2 3 11,5 1 8,4 3 6,2-4-81,6 0-9,5-3-7,7 1-8,6-5-16,11-4-36,-2 3-12,-2-9-8,-4-1-7,-8-4-2,-13-4 0,-2-7-1,-17-4 3,-10-4-1,-3-2-2,-4-1-6,-6 7 1,12 6-8,5 10-10,11 3-7,5 7-14,3 3-31,3 1-54,11 0-115,17-3-496,7 7 0,15-8 0,8 0 0</inkml:trace>
  <inkml:trace contextRef="#ctx0" brushRef="#br0" timeOffset="504885.9785">12110 3605 1577,'-14'4'123,"-5"-1"20,-3 1 10,-5 1 11,4 2 6,7 0 3,3 2 4,6 2 5,4 1 2,5 1-91,6 0-26,5 2-19,0-1-9,10 0-10,-2 0-7,-3 0-2,-2 3 0,-6-1-6,-4 4 2,-6-3-2,-3 5 5,-10-1 8,-5 2 8,-4-3 5,-10-2 3,-2 1 4,1-5-5,-1-5 0,3-5-6,4-4-41,4 0-76,10-13-126,6-9-141,4-18-275,3 13 0,3-1 0,0-1 0</inkml:trace>
  <inkml:trace contextRef="#ctx0" brushRef="#br0" timeOffset="505827.0001">10801 2078 970,'2'3'87,"-2"0"26,0 0 54,1 2 32,-2-5 15,2 2 5,1-4 8,2 2 5,4-8 7,7 1-57,6-4-13,5-3-22,4-2-52,7-1-31,4 0-14,3 0-4,10-4-7,-3 1-7,0 1-7,-3 0-7,-9 2-8,-8 4-5,-11 1-2,-3 3 0,-10 6 0,-3 1-3,-1-1-4,0 1 9,4-1 0,7-2-1,1-1 4,3-2-1,-2 1 3,-4 0 1,-4 3 0,-7 0 1,3 0 4,-4 4-9,0-1-8,0-1-50,3 0-153,1-1-53,6-4-370,3 3 0,4 3 0,6-6 0</inkml:trace>
  <inkml:trace contextRef="#ctx0" brushRef="#br0" timeOffset="506412.9042">11769 1559 1172,'0'-4'87,"1"-1"17,-1 1-11,2 0-12,-2 2 15,1 7 13,4 7 8,-2 11 5,2 14 3,-2 13-69,-2 9-16,-1 0-16,0-2 15,0-10 20,0-9-3,-1-10-3,1-9 18,0-6 22,0-10 0,0 2-1,-2-11 2,-3-6-1,1-11-4,-5-11-10,2-9-11,0-11-12,6-2-26,1-1-28,0-1-5,1 9-1,2 7-1,5 7 1,1 9 1,3 3 0,7 0 3,4 3-6,0 5 3,4-2 1,-3 7-4,-3 3-3,-6 7-2,-3 7-3,-9 3 4,0 9 5,-6 2 2,-7 8 11,-7 0 0,-9 0 0,-2-1 7,-2-4 0,6-7-7,7-3-33,7-8-157,4-9-429,4 1 0,2-1 0,12-6 0</inkml:trace>
  <inkml:trace contextRef="#ctx0" brushRef="#br0" timeOffset="507008.9911">11992 1603 786,'6'17'76,"0"9"6,2 9 5,2 10 4,-7-1 14,-3-3 28,3-2 38,-6-12 34,3-5 38,0-8-30,3-7-12,-6-4-4,-3-8 0,-2-7-2,-4-8-18,5-6-28,0-11-38,4 3-37,3 3-41,10 4-27,3 8-6,7 6 0,4 2-4,1 8-6,-3 1 4,-5 3 2,-7 3 1,-5 4 8,-3 3 4,-2 8 2,0 3-1,0 2 1,0-4 0,0-3 5,0-3 3,1-3 2,1-6 3,5-2-4,4-3-1,6-4 0,2-8-3,4-5-1,-2-5-3,-9-6-1,-3-1-3,-8 1-6,-6 4-7,-8 7-2,-6 8-2,-6 4 0,-6 9-2,-6 4-12,4 6-25,11-3-60,9-2-104,7-3-25,13-3-81,8-12-237,7 4 0,5-7 0,10-5 0</inkml:trace>
  <inkml:trace contextRef="#ctx0" brushRef="#br0" timeOffset="507569.0179">12440 1337 1442,'-12'-7'50,"-2"0"1,-2 2 1,-2 1-1,6 3-1,1 7 11,7 7 7,1 6 10,3 11 12,0 13-42,0 4 7,0 2 11,0 3 10,0-4 9,0-7 7,0-3-7,0-3-3,0-7-12,0-8-6,0-5 5,0-4 6,0-8-8,0-3-10,0-6-8,-3-7-6,3-6 2,0-3 0,0 1 1,0 3-7,0 7-7,3 2-14,4 2-4,7 2 3,4-2-3,6 1-2,-2-2-6,-3 4-5,-3 0-3,-7 0-1,-4 4-1,-2 0 0,0 9 1,-3 4 0,0 3 3,0 9 0,0 1 1,0 2 0,0-7 4,0-2 2,0-7-5,0-5-7,0-4-27,0-1-119,10-7-163,2 5-258,8-5 0,2-8 0</inkml:trace>
  <inkml:trace contextRef="#ctx0" brushRef="#br0" timeOffset="507848.8337">12664 1233 870,'0'0'34,"2"2"18,-2 10 15,3 10 8,0 7 14,3 12 20,-3 16 9,0 1 4,-3 2 3,0 1-6,0-6-25,0-9-22,0-8-19,0-8-13,0-12-27,0-8-133,0-18-266,0 6 0,-2-12 0,-2-6 0</inkml:trace>
  <inkml:trace contextRef="#ctx0" brushRef="#br0" timeOffset="508040.9606">12627 1591 1722,'0'-2'52,"-3"2"26,3 0 46,0 0 18,0-3 4,6 1-1,6-2-2,12-4-10,7 0-36,10-4-98,0 0-104,6-5-430,-22 10 0,-9 0 0,-7 4 0</inkml:trace>
  <inkml:trace contextRef="#ctx0" brushRef="#br0" timeOffset="517189.3912">14478 3641 247,'0'-3'59,"0"-3"20,0 2 27,0 1 21,0 2 14,0 1 16,0 0 7,0 0 4,0-3 10,0 0-28,0 1-18,0 0-16,0 0-24,0 2-23,0 0-15,0 0-20,0-3-13,0 3-7,0 0-11,0 0-8,0 0-9,0 0-11,0 0-15,0 0-9,0 0-12,0 0-20,0-4-35,0 2-30,0-1-50,0 1-79,0 2 0,0 3 0,-4 0 0</inkml:trace>
  <inkml:trace contextRef="#ctx0" brushRef="#br0" timeOffset="535583.6369">14988 1037 252,'1'-4'59,"-1"1"20,2 0 26,-2-1 16,0 3 19,0 2 20,0-1 33,0 0 49,0-1 35,0 1-19,0-2-2,0 1-14,0-3-21,-2 2-12,1-6-15,-1 4-8,-1-3-18,-3 1-32,5 2-19,-1-1-4,-1 2-9,2 1-5,1 1-1,0 1-5,-3-2 4,0 2-8,3 3-10,-7 2-18,1 1-7,1 5-7,-1 6 4,-2-3 8,-1 3 4,-1 1 11,0-2 4,0 4 4,-4 2-6,7-2 4,1 0-7,1 3-8,-1 0-11,5 3-8,-2 4-7,3 4-7,-3 2-7,4 5 0,-2 0 6,1 5 2,-3 0 6,3 0 0,-3 0 10,6 0 2,-6-2 0,3 1-1,3 0-2,0 3-6,1 2-2,4 2-8,1 5-3,-3 2 2,0 3 9,-1-1 14,5 2 12,-6 1 0,6 0 7,-1 4 9,4-1 7,-2 4 15,-3 3 2,2 1 20,-4-4-10,-2 1-11,-4-2-5,3-7 2,0 0-2,-3-3-5,0-1 9,0 4-1,0-2-5,0 3-19,0 2-8,0 0-10,0-3-5,0-3-7,0 0-6,0-7-5,3-2-20,-3-4-12,4-2-1,1-6-5,1 1 0,0-5 0,-3 4 0,0-6 0,-3 2 0,0-4 0,0 1 0,0-4 0,0-3 0,0-3 0,0-3 0,0-3 0,0 0 0,0 0 0,0 2 0,0 3 0,0 1 0,0-1 0,0 1 0,0-5 0,0-4 0,0-2 0,0-6 0,0-2 0,0-2-2,0-1 1,0 0-4,0 0-17,0-1-77,0 1-118,0 0-73,0 0-70,0 0-88,8 0-131,4-3-212,-8-1-284,3-4 0,0-12 0,-9-6 0</inkml:trace>
  <inkml:trace contextRef="#ctx0" brushRef="#br0" timeOffset="536757.5871">14281 3853 1158,'0'0'85,"-2"0"30,2 0 45,-1 0 40,2 0 27,-2 0 14,2 0 10,-1 0 10,0 0 12,0 0-39,0 0-23,0 0-16,0 0-33,0 0-24,4 0-15,5 0-6,7 0-2,9 0-4,7 0-2,4 0-3,7 0 1,10 1-12,9 2-10,10 0-14,18-3-11,13 3-8,16-3-6,9-3-8,7 0-9,8-3-8,0 1-6,3 1-1,-2-4 8,-1 8 4,-1-3 3,1 3 1,-1 0 0,3 3 2,6-3-2,-2 4 1,-3-1-6,-4 1-2,-4 2-6,-6 2-9,-4-1-1,-3 0-2,-5 0 3,-6-3 4,-2 1 6,-4 2 0,-4-1 3,-3 1-1,-10 0 1,-5-3 1,-9 0 0,-6-3 0,-7 2-3,-4-1-8,-7-2-1,-2 0-3,-10 0-2,-8-2-2,-6 2-1,-12 0 1,-7 0-1,-3 0 0,-5 0 2,0 0 5,0 0-3,3 0 5,-2 0-1,1 0 5,3 0-2,1 0-1,4 0 1,3 0 2,1 0-6,-2 0-3,1 0 1,-4 0-3,0 0 2,-1 0-4,-7 0 2,1 0-1,-1 0 0,-1 0-1,0 0 1,0 0 1,0 0-1,0 0-1,0 0-4,0 0-7,0 0-7,0 0-12,0 0-22,0 0-24,0 0-27,0 0-31,2 0-52,-1 0-71,-1 0-156,16-7-527,-12 6 0,-1-2 0,1-5 0</inkml:trace>
  <inkml:trace contextRef="#ctx0" brushRef="#br0" timeOffset="537605.7266">19033 3730 1407,'0'0'116,"-3"0"32,3 0 30,-3 0 27,1 0 20,2 0 8,0 0 5,-2 0 2,2 0 4,2 0-54,-2 0-38,0 2-26,0 2-22,3 2-18,3 5-12,3 3-6,6 0-4,0 4-1,5 0-1,-2-1-12,-5-2-9,1-1-6,0-3-7,-4-3-6,0-1-6,0-1-3,-3-2 3,-1 2-1,-3-2 0,2 0 9,-5-1 5,0-2 11,1 2 12,-1-2 9,0 1 10,0 0 8,-1 1 9,-1 0 5,-4 1 6,-1 2 1,-2-1 9,-5 6 4,-1 3-1,-6 2 0,-4 3 18,-2 5 12,-1-2-4,-2 2 6,4 2 4,1-3-5,6 1-8,2-2-17,2-4-4,4-7-9,5-4-32,0-1-11,6-3 8,-3-2-9,6 0-3,-3-1-5,0 0-9,0 0-3,0 0-13,0 0-46,0 0-69,0 0-52,0 0-57,0 0-80,0-1-101,0 1-127,5-8-224,-13-1-299,2-6 0,-9-3 0,-3-11 0</inkml:trace>
  <inkml:trace contextRef="#ctx0" brushRef="#br0" timeOffset="538538.6919">14906 923 602,'0'0'92,"0"0"13,4 0 9,-4 0 9,0 1 8,0-1 8,0 2 6,0 0 5,0-2 9,0 2-62,0-2-18,0 0-17,3 0-31,-3 0-22,0 0-21,0 0-11,1 0-13,-2 0-35,1 0-74,8-4-205,-6 4 0,-1 2 0,1-2 0</inkml:trace>
  <inkml:trace contextRef="#ctx0" brushRef="#br0" timeOffset="590375.5625">4360 16741 1178,'0'-8'23,"0"1"-4,-1-3-13,1 2-8,1 2-3,1 1-13,-1-1-11,4 0-10,3-6-50,13-12-119,7 6 0,13-8 0,19-6 0</inkml:trace>
  <inkml:trace contextRef="#ctx0" brushRef="#br0" timeOffset="594675.5874">30412 13737 3694,'-6'-2'25,"0"0"12,2 2 3,1-3 3,3 6 5,0-1 16,1 0 24,-1 2 28,0 2 27,0 3 7,0-1 4,0 1-1,-1 1 8,-2 3 7,-2-4 4,2 3-12,3 4-18,-3 2-24,3-1-25,3 2-21,2 0-11,7-2-11,7-4-9,10-6-8,10-4-7,12-11-4,9-8-4,14-16-3,15-14-3,11-19 9,17-15 42,5-7 62,5-5 50,-6 2 19,-11 7 7,-14 8 5,-12 11-3,-12 11-2,-10 11 1,-12 8-16,-8 6-50,-12 10-55,-9 6-48,-11 0-35,-5 5-6,-3 5-5,-2 0-8,-2 2-16,1 0-38,-4 0-81,-1 2-73,-6 5-58,1 2-102,1 5-101,4 2-165,-5-3-501,0 11 0,-3 1 0,-6-1 0</inkml:trace>
  <inkml:trace contextRef="#ctx0" brushRef="#br0" timeOffset="596417.6635">30382 13583 2294,'-3'-5'15,"3"-2"-1,-3 2 8,3 0 16,0 8 33,0 4 21,0 7 18,0 7 25,0 7 17,3 4 11,3 3 1,5 3 4,5-1 3,11-3-4,8-7-21,13-8 1,21-13 0,26-19-10,32-21 13,31-24 7,24-18 7,18-16 4,7-4-5,-8 7-8,-17 11-9,-24 15-18,-30 15-21,-30 13-12,-26 12-33,-21 8-25,-16 3-14,-8 7-9,-13 1-4,-4 4-5,-5 0-1,-4 0-2,-1 0 3,0 0-6,0 0 7,0 0 0,0 0-1,0 0 0,0 0 2,-3 5-3,0-2 1,-2 1 0,0-2 1,0 0 2,5-2-2,0 0 3,0 0-1,0 0 3,0 0-1,0 0 1,0 0-2,-3 0 0,3 0-1,0 1-1,0 1-1,0-2-2,0 0-1,0 2-2,-3-4 0,3 2 2,0 0-3,0 0 0,0 0 0,0 0 0,0 0 0,0 0 0,0 0 0,0 0 0,0 0 3,0 0-3,0 0 3,0 0 0,0 0 0,0 0-1,0 0 1,0 0 0,0 0 0,0 0 0,0 0-3,0 0 0,0 0 0,0 0 0,0 0 0,0 0 0,0 0 0,0 0 0,0 0 0,0 0-3,0 0 3,0 0 0,0 0 0,0 0 0,0 0 0,0 0 0,0 0 0,0 0 0,0 0 0,0 0 3,0 0-3,0 0 0,0 0 2,0 0 0,0 0 1,0 0 4,0 0-1,0 0 5,0 0-1,0 0-3,0 0 0,0 0 0,0 0-3,0 0 0,0 0 1,0 0-5,0 0 0,0 0-4,0 0 1,0 0-2,0 0 1,0 0 3,0 0-6,0 0 0,0 0 0,0 0 0,0 0 1,0 0-1,0 0 0,0 0 5,0 0-1,0 0-2,0 0 5,0 0-5,0 0 2,0 0-1,0 2 4,0-1 0,0 1 0,0-2 0,0 1 0,0 0 0,0-1 0,0 0 2,0 0 0,0 0 0,0 0-5,0 0 0,0 0-1,0 0 0,0 0-1,0 0-2,0 0-1,0 0 2,0 1-4,0-1 3,0 0 0,0 0-1,0 0-2,0 0-5,0 0-7,0 0-5,0 0-8,0 0-4,0 0-5,0 0-15,0 0-16,0 0-29,0 2-22,0-1-26,0-1-23,0 1-12,0 2-13,0-3-20,0 4-33,0-4-38,0 3-47,3-1-6,-3 1-7,0 2-9,0-2-11,-9 1-81,-7 5 0,-10 0 0</inkml:trace>
  <inkml:trace contextRef="#ctx0" brushRef="#br0" timeOffset="600197.4931">5080 16201 1442,'0'0'53,"0"0"4,-3 0 9,-2 0 29,1 0 43,-4 1 33,-5 1 47,1-2 25,-3 2 34,0 0-15,-3-2-7,1 0 5,-1 0-6,-4 3-30,-1-3-41,-3 7-33,-7 0-45,-6 5-25,-3 3-35,-2 2-24,-13 4-6,3 5-8,0 3-6,-2 9 2,5 3-2,6 4 0,5 2 0,7 3-1,8 0 2,7-1 1,9 2-3,4-4 3,5 2 1,0 3-2,2 2 1,-2 4 2,0 2 1,-2 1 2,2 1 0,-1-1 0,-1 0 2,-2 0 0,-2-1 0,-2 0 7,-1 0 9,-4-4 6,-2-3 12,-6-3 5,-5-9 5,0-8 4,-1-9 5,2-10 1,-1-9 3,5-8-6,0-4-5,3-5-8,0-2-15,6-4-7,-2-6-6,4-5-5,4-7-7,1-5-2,4-10-2,1 3-3,1-2-2,-1-2-4,0-2-1,0-1-10,5-5-5,7-3 4,6-1 1,3 3-5,6 4 3,-1 11 5,-1 8 1,-1 6 3,5-2 0,4 3 14,5-4 2,5-3-3,7-5 0,4-1 3,5 2-5,7-1-1,4 6-4,3 4 4,1 6 2,1 4-4,2 8 1,-2 8 3,6 0 0,5 3 3,8 0 0,4 2 2,11-8 1,7 0-2,3-6-1,6 1 0,7-3 4,8 2 0,6 2-1,3-3-2,3 0-1,3 1-1,0-5 4,3-5-4,4-4 0,1-6 2,5-1-3,-2-5 0,-3 1 0,2 0 2,-2 4 2,-7-2-3,5 5-5,-8 3 4,2 0-1,-1 4-2,-2 3-1,-2 2 0,2 3 0,-1 1-3,1 4 0,-3-3 2,1 0 1,1-4 1,-1 1 1,1 0 2,-5-1-1,0 0 2,0 1 3,0 2 0,-1 0 3,-1 3-1,-1 1 1,-1-2-1,6 3 3,-6-1-2,5 0 1,-1 0-3,0 0-4,-6 1 1,3 3-6,0 0 6,-5 5-4,1 0 2,1 2-5,0 1 3,-1 0 0,2 1 0,-2 0 0,0-1 0,-2 0 1,-2-3-5,2 3 5,-1 0-6,-6-2 3,1 0-4,1-3-6,-2 2-1,0 0-2,-5 2 2,-7 3-1,-12 3 0,-9 2-1,-12 3 4,-5 6-2,-9 5 4,-3 7 7,-7 5 1,-7 9 3,-1-1-3,-7 7 2,-7 3 1,-1 1 1,-5-2-1,-6 0 2,-3 4 0,-1-1 7,-6 4 11,-4 3 11,-2 7 5,-5 2 2,1 4-2,0-3-1,4 1-2,2-1 0,3-2-1,-1 0-8,0 2-10,-3 4-10,-5 3-4,-4 5 0,-3 5 3,-13 2 1,-5 5 4,-8-1-3,-7-3 3,-10-1-1,-3-2-1,0-6 1,-7-4 3,-1-2-2,-3-7-2,-10-4 10,-1-3-4,-2-4 9,-5-7 0,-3-4 9,1 2 15,-5-3 25,-6 3 6,-6 3 1,-12 0-3,-4 1-10,-9-2-4,-5 0-12,-7-6-6,-5-5-22,-10-6-11,-6-8-25,-6-7-6,-7-7 3,-6 0 7,-3-2-3,-9-1 3,-6 0 3,-6 4 5,-1 2 30,0 0-3,-3 0 0,3 1-3,-5-1-12,8-2 1,-2 2 3,-3 1 6,0 3 2,13 5-1,-3 2-16,-1-1-1,3 3-5,0 2-17,2-6 3,2-4-20,3-6-9,9-4-10,3-9-5,6-2 2,6-2 4,9-3-6,0 2 16,6 0 14,6 3 7,4 3 15,7 0 6,9 1 3,3-5-4,5-3-2,5-2-7,6-3 4,6-2-6,4 1 2,2 1-6,4-3 10,0 4 1,1 4 2,-1-1 7,3 4 3,5 5 1,0 0 2,1 0-5,5 0-1,-1 0 1,-2 0-7,-3 0 1,0 0 6,-3 0-4,-5 0 1,-2 0 10,-2 0 7,-3 5 5,2-1 4,-2 3-3,6 1-2,-4-2 1,0-2-7,-2 1 5,2-3-8,-1-2-7,1 0-11,3 0 0,0 0 1,5 2 3,0 0-3,-4 1 1,2-1-5,-1-2 5,1 3 1,4-6-2,4-4-5,5-2-11,6-6-2,6-4 1,7-6 3,4 0-8,4-5 3,5 3-8,2-2-20,5 1 6,-2-7-3,3-4 5,-2-6 4,0-4 0,2 0-2,2-3 8,0 6 7,-1 4 6,5 4 21,-2 6-2,4 2 7,2 1-2,3-1-11,6-7-3,3-1 8,0-6-5,3 4-7,3 1-1,3 7 1,-3 6-5,3 9-2,2 4 0,0 4 9,2 2 3,0 1-11,5-1-1,-1 0-7,1-3-10,-3-2-3,3-3 2,-6 0 1,0 1 0,0 3-5,-6 3-23,0 0-30,-2 7-33,1-1-45,-2 2-55,3 0-84,0-2-98,5-12-472,-1-3 0,2-6 0</inkml:trace>
  <inkml:trace contextRef="#ctx0" brushRef="#br0" timeOffset="685421.495">21088 5729 810,'0'-10'68,"3"0"24,0-4 30,3-1 20,-1-1 30,0 3 31,0-1 36,0 1 21,-2 2 26,-2 4-35,2 1-14,-3 0-24,0 3-32,0 1-23,0 2-17,3 3-13,4 11-15,-4 9-3,-2 19-8,3 17-6,-4 12 7,0 7 4,0 4 6,-1 0 9,-2-4-9,0-8-8,-1-8-20,-3-4-15,4-15-16,-1-10-10,2-4-6,1-10-2,-1-11 0,2 3-4,0-11 0,0 3-9,0-3 2,-1 0-5,1 0-1,0 0-2,-4 0-5,2-3-3,1-4-9,-1 2-9,0-5-14,2-2-16,0 1-20,0-2-31,0 1-43,0-1-31,0-4-34,0-3-58,4-2-73,4-8-131,0-15-255,-1 19 0,0 3 0,4 9 0</inkml:trace>
  <inkml:trace contextRef="#ctx0" brushRef="#br0" timeOffset="721775.4204">24876 10205 1718,'-9'-5'86,"-5"5"12,-7-4 15,-4 7 7,2 3 9,7 5 10,2 3 11,11 5 7,3 0 18,14 0-55,11-1 0,14-3-3,20-2-6,16-3-4,7-2-7,2 1-6,-7 3-8,-14 1-6,-15 0-17,-18 1-12,-14-2-11,-10-4-3,-6 3-7,0-3-2,-6 0-3,-5 5-2,-8 2 1,-8 8 3,-13 11-2,-9 11-5,-11 5-3,-1 5-6,-3 0 2,7-8-1,6-8 2,9-9-2,7-6-5,5-11-7,6-1-23,8-9-49,5-2-98,10-1-127,1-3-113,1 2-255,5 6 0,5 2 0,5-2 0</inkml:trace>
  <inkml:trace contextRef="#ctx0" brushRef="#br0" timeOffset="722094.0826">25551 10855 2344,'-3'0'135,"-4"5"31,-8 2 27,-9 6 17,-8 4 9,-10 8 8,-6 6 7,-3 1 5,0 2 0,-2 0-83,4 2-47,6-6-33,6-2-28,9-7-18,9-4-19,10-8-51,4-2-73,5-5-132,10-2-121,13-13-408,3-1 0,13-8 0,18-7 0</inkml:trace>
  <inkml:trace contextRef="#ctx0" brushRef="#br0" timeOffset="722666.1044">26402 10259 2226,'-14'-14'187,"-5"-4"18,-13-4 13,-7-7 8,1 6 10,2 5 0,3 3 0,11 5 0,2 7 2,6 7-146,2 6-40,1 10-17,3 3-14,2 8-9,3-4-8,1 2-4,4-6 4,2-8 7,7-2-1,5-9 1,7-2 4,11-7-1,1-6 0,-2-5 3,0-3-1,-7-7 3,-11 5-1,-2 4-9,-6 2-5,-6 10 0,-1 2 1,0 9 0,0 11 2,0 7-5,0 12 2,0 8 1,0 8-4,0 0 5,-1-2 5,-6-3-5,0-1-2,-2-5-4,0-7-15,3-6-60,4-7-69,5-8-147,32-18-540,-15 1 0,14-14 0,10-10 0</inkml:trace>
  <inkml:trace contextRef="#ctx0" brushRef="#br0" timeOffset="723044.3622">26686 10287 1398,'0'-5'71,"0"1"29,-3 2 45,0 2 25,-3 9 22,-1 9 20,4 7 14,1 4 3,2 6 3,2-4-70,1-3 7,4-6-25,5-7-39,5-5-22,7-7-19,6-3-19,0-6-14,0-6-3,-1-7-1,-7-8-3,-5-4 4,-10-3 51,-7 0 39,-7 2 22,-10 4 13,-7 7 2,0 8 0,0 3-8,5 7-36,6 2-63,6 5-111,7 3-311,0 5-536,0 0 0,0-1 0,3-2 0</inkml:trace>
  <inkml:trace contextRef="#ctx0" brushRef="#br0" timeOffset="724263.1869">25967 11514 2121,'0'0'110,"0"0"30,0 0 23,0 0 17,0 0 20,0 0 29,0 0 22,0-3 17,0 3 11,0-1-74,0 1-26,0-1-24,4 2-7,2-1-9,13-1-16,9 0-23,17-2-23,9-1-17,6 0-10,1 1-7,-8 3-4,-7-2-6,-13 2-15,-9 2-10,-13-4-4,-3 2-8,-4 0-6,-4 0-4,0 0-4,4 0-36,2 0-24,-6 0-32,6 0-44,-6 0-97,4-1-121,-4-3-104,4 0-280,-2 4 0,-1 0 0,-1 4 0</inkml:trace>
  <inkml:trace contextRef="#ctx0" brushRef="#br0" timeOffset="725572.737">26051 11755 1095,'0'0'134,"-1"0"38,-1 0 38,2 0 26,-1 0 21,-1 0 17,2 0 18,0 0 20,0 0 31,0 0-74,0 0-20,0 0-22,0 0-22,0 0-12,0 0-5,0 0-8,0 0-10,0 0-18,0 0-27,0 0-26,0 0-17,0 0-14,0 0-15,0 0-14,0 0-17,0 0-6,0 0-9,0 0 3,0 0 3,0 0 4,0 0 9,0 0 3,0 0 5,0 0 6,0 0 3,0 0 0,0 0 0,0 0-5,0 0-6,2 0 9,4 0-1,9 0 10,3 0 0,9-1 1,6 1 2,4-3-8,-9 3 8,5 0-1,-6 0 6,6 0-15,-2 0-11,1 0-3,4 0-11,0 0 2,-5 0-6,3 0 7,-5 0-8,-2 0 1,-5 0-7,-3 0 2,-5 0 6,-7 0-12,-3 0 5,-2 0-8,-2 0 0,1 0 0,1 0 5,1 0 3,2 0-3,0-1 0,0-1 0,1 1 1,-3 1 2,-2-1 0,1 1 0,-2 0 5,0-2-2,1 2 2,-1 0 3,0-1 0,0 1 3,0 0 5,0 0-6,0 0 4,0-1-6,0-2 0,0 3-3,0 0-5,0 0 0,0 0 8,0 0-3,0 0-5,0 0 3,0 0-3,0 0 5,0 0-5,0 0 5,0 0 0,0 0 0,0 0-8,0 0 1,0 0 7,0 0-8,0 0 8,0 0 0,0 0-7,0 0-1,0 0-5,0 0-3,0-2-9,0 2-15,0 0-54,0 0-38,0-1-49,-3 1-41,0-2-41,-3 2-76,0-1-80,-4 0-112,4-6-123,-3-4-252,2 5 0,-3 0 0,6 1 0</inkml:trace>
  <inkml:trace contextRef="#ctx0" brushRef="#br0" timeOffset="726198.1632">26113 11471 388,'0'-3'92,"0"3"40,0 0 32,0-3 20,0 3 34,0 0 36,-1-1 46,1 1 32,0-1 23,0 0-32,0 1-8,0 0-24,0-2-19,-2 0 10,2-1 0,0-1-23,0 1-42,2-3-29,5 0-20,11 1-15,15 2-28,8 1-11,10 2-11,9 0-25,0 1-34,-6-2-13,0 1 0,-11 0-4,-10 0-2,-8 0-6,-7 0-6,-10 0-4,-2 0-13,-3 0-19,-3 0-30,0 0-42,0 0-77,0 0-39,0 0-44,0 1-59,0 0-78,2-1-147,-2 3-207,3 1 0,4-3 0</inkml:trace>
  <inkml:trace contextRef="#ctx0" brushRef="#br0" timeOffset="726854.25">27334 11186 1016,'-7'0'111,"-2"-3"37,-6 0 28,0-1 18,-4 2 15,0 2 12,0 0 12,-2 1 13,0 4 6,-2 1-72,-1 9-19,2 1-30,0 6-24,2 3-14,3 0-9,5 1-3,7 2-1,2-4-4,6-2-5,5-4-5,7-3 1,2-2 0,11-6 2,5-4-1,2-4-2,5-9-9,-5-5-8,-8-1-4,-3-6-1,-12-3 2,-6 4 1,-4 0 10,-1 3 7,-2 4-2,1 4-8,0 6 0,1 4 1,-1 1-1,0 9-1,0 7-7,0 11-8,0 8-16,-6 7-10,0 5 2,-1 3 4,-5-4 2,4-2-4,2-7-2,3-9-1,3-6-11,0-7-43,0-6-80,3-6-144,12-8-224,0-1-373,4-10 0,6-5 0,8-9 0</inkml:trace>
  <inkml:trace contextRef="#ctx0" brushRef="#br0" timeOffset="727312.5268">27662 11182 1882,'-7'0'101,"-2"1"33,-4 6 31,-1 4 21,-1 9 17,3 8 7,5 5 8,-1 6 7,8-4 9,0-1-38,8-2-19,2-6-8,2-9-17,9-6-13,5-7-13,-1-4-7,4-4-5,0-9-3,-4-6-5,-5-6-24,-7-6-14,-7-5-23,-6 2-5,-9 0-3,-3 5-2,0 9 2,-3 5-2,-3 9-5,2 3-3,3 6-2,0 0-9,4 2-24,7 2-46,-1 0-61,3 3-71,0-3-81,0 0-108,7-6-154,-1-1-253,4 4 0,2 0 0</inkml:trace>
  <inkml:trace contextRef="#ctx0" brushRef="#br0" timeOffset="727681.0447">28006 11460 1136,'0'3'110,"1"-1"21,1 4 32,-1-3 21,2 3 20,1-1 19,-3 7 17,1 0 13,-2 8 21,-5 2-55,-6 4-6,-8 5-6,-7-1-24,-4 2-19,0-4-16,8-4-18,5-7-6,9-5-12,4-8-25,4-1-77,4-6-111,7-2-177,1-13-549,3 7 0,2-6 0,8-3 0</inkml:trace>
  <inkml:trace contextRef="#ctx0" brushRef="#br0" timeOffset="728061.0469">28528 11403 1852,'-3'0'115,"3"0"12,0 0 24,0 0 12,0-3 9,0 3 12,3 0 6,0 0 4,6 0 4,6 0-90,2 0-20,7-1-11,12-2-25,2 0-13,5-3-17,1 0-28,-1 1-42,-6-1-75,-4 0-168,-8-11-361,-1 13 0,3-3 0,3 1 0</inkml:trace>
  <inkml:trace contextRef="#ctx0" brushRef="#br0" timeOffset="728322.1528">29434 11277 1422,'3'0'145,"3"0"3,3 0 2,5 0 3,4 0 1,9 0 1,3-2 2,6 2 0,3 0 2,-4 0-138,-4 0-12,1 0-68,-2-6-141,0-2-314,-1 4 0,2-3 0,1 3 0</inkml:trace>
  <inkml:trace contextRef="#ctx0" brushRef="#br0" timeOffset="728560.992">30229 11194 1494,'4'0'133,"-1"0"17,5-4 13,5 4 1,-2-4 0,2 3-6,-1-2-22,-1 1-64,4-3-115,-8-7-475,3 9 0,-2-1 0,0 1 0</inkml:trace>
  <inkml:trace contextRef="#ctx0" brushRef="#br0" timeOffset="1.08374E6">13445 12833 924,'2'0'168,"-2"0"8,0 1 9,3-1 13,-3-2 23,0 2 34,-3-3 16,3 1 12,0 2 10,0-2-123,0 2-39,0 0-6,0-4-4,0 4-8,0 0-22,0 0-38,0 0-27,-6-5-20,-6 5-14,-3 0-1,-9 0-1,1 0 5,2 0 4,3 2 3,4-2 8,5 0 10,3 0 22,2-2 21,1-1 23,0-1 20,1-1 18,-1 1-1,3 1-8,0 0-8,-4 0-15,2 3-9,2 0-12,0-2-21,0 2-19,4 3-23,1 0-21,3 3-5,2 2 3,2 4 0,-4-4 5,-1 1 8,-3-3 14,-1 2 23,1 4 10,-4 3 6,3 10 7,-3 8-1,-10 6 4,-4 7 2,-7 5 2,-5-1-2,2 2-10,4-7-19,10-9-10,4-8-23,5-10-29,2-6-38,1-10-76,-2-4-79,7-7-166,4-16-536,-1 4 0,7-1 0</inkml:trace>
  <inkml:trace contextRef="#ctx0" brushRef="#br0" timeOffset="1.08426E6">13943 12879 1069,'4'-1'205,"-8"1"23,1 0 25,-6 0 16,-12-2 13,-4 9 12,-10 1 10,-4 8 4,0 6 2,4 3-182,9-1-19,12-2-20,6 0-5,6-6 3,9-1 1,2-6-2,12 0-5,4-1-2,13-3 2,4 0 1,-1 3-5,-4 3-3,-11 2-19,-8 1-9,-11 5-2,-7-1-1,-11 3-1,-12 1-4,-9 4 3,-7-3 0,-6-1-1,-5-3 1,5-3-1,2-9-25,9-5-56,10-2-102,14-4-127,16-8-233,7-2-336,9-6 0,15-6 0,5-6 0</inkml:trace>
  <inkml:trace contextRef="#ctx0" brushRef="#br0" timeOffset="1.0846E6">14163 12975 2159,'0'0'159,"0"-2"11,0 0 13,3-3 16,8-2 15,2-1 14,14 3 14,9-2 10,2 5 5,1 4-130,-3 6-24,-6 9-1,-9 6 2,-13 7-6,-8 7-9,-12 1-10,-14 2-14,-5-1-11,-7-5-6,-4-5-16,6-5-24,7-6-36,8-8-81,12-8-114,8-12-173,4-21-447,8-3 0,15-8 0,13-13 0</inkml:trace>
  <inkml:trace contextRef="#ctx0" brushRef="#br0" timeOffset="1.08481E6">14535 12833 1582,'-8'2'177,"-8"9"15,-8 4 11,-8 11 7,4 3 13,2 9 7,14 6 3,9 2 2,13-1 1,10-5-140,8-3-65,9-6-65,10-10-137,20-14-517,-5-5 0,11-11 0,4-12 0</inkml:trace>
  <inkml:trace contextRef="#ctx0" brushRef="#br0" timeOffset="1.08504E6">15173 12801 2843,'0'0'73,"1"7"19,-1 6 16,2 9 6,-2 14 2,0 12 0,1 8-2,-1 2-9,0 2-9,-1-10-63,-4-5-67,1-11-132,2-11-199,-4-7-284,0-10 0,6-9 0</inkml:trace>
  <inkml:trace contextRef="#ctx0" brushRef="#br0" timeOffset="1.08523E6">14953 13053 2727,'-4'-5'156,"1"1"22,0-1 7,6-1 1,19-1 2,10 2 0,16-4-6,13 4-61,13-2-134,11-9-806,-15 5 0,-5 0 0,-15 0 0</inkml:trace>
  <inkml:trace contextRef="#ctx0" brushRef="#br0" timeOffset="1.08572E6">15581 12775 2307,'0'-3'86,"3"-3"5,4 0 12,7-2 15,7 2 8,12-2 10,8 1 3,10 5 1,-5-1 0,-2 6-77,-13 5 0,-15 4-2,-11 2-7,-10 10-9,-11 2-7,-9 4-6,-5-1-5,-5 2 0,5-4-1,8-6 0,6-4-5,9-3 13,7-8 15,6-2 10,5-4 6,6 0 4,5 0 1,9 0 0,1 6 5,-2 4-5,-4 4 0,-9 7-14,-7 4-20,-6 3-10,-8-3 1,-13 5-6,-6-6 3,-8-1-2,-5-4-2,0-7-1,6-4-47,7-6-86,10-9-193,3-20-553,7 3 0,11-6 0,14-7 0</inkml:trace>
  <inkml:trace contextRef="#ctx0" brushRef="#br0" timeOffset="1.08607E6">16124 12861 2250,'-14'12'91,"-5"6"13,-1 10 18,5 7 15,9-4 8,11 1 2,5-3 8,7-4 12,1-7 15,4-10-62,5-1-20,0-11-9,2-7-16,1-7-17,-1-10-8,-5-6-6,-12-7-8,-6-5-14,-17 3-14,-11 7-11,-11 6-3,-11 17-23,-6 8-29,5 11-40,9 9-60,16 1-90,15-7-122,23 2-256,9-4 0,13-4 0,11-3 0</inkml:trace>
  <inkml:trace contextRef="#ctx0" brushRef="#br0" timeOffset="1.08672E6">16490 12800 2567,'0'0'117,"0"1"13,0 2 17,0 2 12,4 7 3,-1 4 5,11 5 1,-5 4 1,7 0 2,-2 1-91,4-6-21,-2 1-7,5-8-16,6-8-12,0-2-3,7-9-3,-1-5-2,-8-9-3,-2-2 2,-10-8-5,-3 1 7,-7-2 18,-3 9 10,0 6-2,0 8 6,0 7 1,0 5 8,0 13 9,7 5 7,4 8 3,5 7 5,5 7-6,8-2-3,-4 2 17,-1-1 7,-5-1 10,-8-2 20,-8-2 18,1-2 37,-11-2 31,-4 0 19,-5 0 24,-4-3 15,-12-6-16,-3 0-12,-3-4-12,-6-5-28,-3-6-25,-7-3-49,-4-4-33,3-1-31,-1-4-41,8-5-24,7 2 0,4-3 0,10 0 0,5 2 0,9 1 0,2 0 0,7 3 0,-1-1 0,1 3 0,1 0 0,0-2-142,0 0-163,0-1-169,4-2-316,-5 0-506,-13-4 0,-2-2 0</inkml:trace>
  <inkml:trace contextRef="#ctx0" brushRef="#br0" timeOffset="1.08738E6">12261 13022 2377,'-2'0'108,"1"3"18,1-2 17,0 3 20,4 0 24,12 2 13,18-3 6,10-2 2,21-4 2,8-4-89,4-2-28,-6-5-54,-12-1-112,-13-1-178,-10-6-520,-23 12 0,-10 3 0,-10 3 0</inkml:trace>
  <inkml:trace contextRef="#ctx0" brushRef="#br0" timeOffset="1.08757E6">12476 13101 2745,'0'0'83,"3"0"-2,8-1-5,14 1-21,16 0-56,9-6-97,16-6-160,-6 5-278,-7 0 0,-16 1 0,-16 3 0</inkml:trace>
  <inkml:trace contextRef="#ctx0" brushRef="#br0" timeOffset="1.08867E6">10255 12932 1072,'-3'0'161,"3"0"37,-3 0 29,3 0 20,0 0 10,0 0 0,0 0-2,0 0-1,0 0 3,0 5-90,3 9-41,3 6-28,0 16-21,-1 11-17,2 7-9,-4 2-1,-2 0 6,-1-8 2,2-9 12,-2-8 46,0-14 30,1-5-3,-1-9-8,0-6-2,0-9 2,-1-4-3,-5-9-5,-4-9-7,-1-5-30,-5-6-65,5-6-47,5-5-12,3 5 0,3 3-4,0 9 0,1 10 2,-1 10 0,2 3 4,2 7 17,4 0 6,4 2 3,0 0 3,9 2 1,0-2 3,8 1-4,4 2-5,4 3 2,2 1-7,-4 6-1,-6 6-1,-11 4 0,-9 5 2,-6 1 2,-6 2-1,-2-3 2,-7 3 8,-4-2 3,-5-1-8,-2-4-17,2-2-44,0-6-80,5-4-138,9-13-181,-3 0-308,4-9 0,4-1 0</inkml:trace>
  <inkml:trace contextRef="#ctx0" brushRef="#br0" timeOffset="1.08896E6">10818 12800 1979,'0'0'93,"0"0"23,-3 1 36,-6 7 27,-9 10 22,-8 10 11,-8 13 4,1 9 2,2 4 1,10 6-83,11 1-9,10-6-24,10-6-40,11-11-37,10-11-34,3-12-66,10-8-128,8-12-174,-5-2-300,-2-9 0,-10-5 0</inkml:trace>
  <inkml:trace contextRef="#ctx0" brushRef="#br0" timeOffset="1.08934E6">10976 12984 1017,'-3'0'124,"3"1"57,0-1 44,0 0 33,-2-1 22,4 1 11,-2 0 4,6 0 2,3 0 0,3-1-84,10 0-40,9 1-56,-3-2-43,-2 5-32,-2 1-22,-9 7-10,-9 2-6,-3 5 4,-6-1 0,-9 7 1,-6-3 0,-7 2-1,-6 0 1,-3-1 1,1-9-4,10-6-42,8-3-147,6-20-570,6 3 0,6-8 0,13-4 0</inkml:trace>
  <inkml:trace contextRef="#ctx0" brushRef="#br0" timeOffset="1.08956E6">11280 12922 2299,'-21'7'69,"-9"8"9,-7 9 9,-1 5 16,15 4 11,12-3 4,10-3 1,11-6 4,7-3 0,7-6-81,3-3-137,24-14-541,-13 0 0,4-6 0</inkml:trace>
  <inkml:trace contextRef="#ctx0" brushRef="#br0" timeOffset="1.08978E6">11507 13072 2894,'0'0'100,"0"1"3,0 6 1,0 7 3,-2 3 0,-5 9-3,-6 3-6,-6 2-9,-8 2-36,-7 0-159,-5-4-83,4-7-117,3-10-325,8-9 0,14-6 0,8-14 0</inkml:trace>
  <inkml:trace contextRef="#ctx0" brushRef="#br0" timeOffset="1.09029E6">11647 12964 1126,'-2'2'81,"2"7"36,0 6 51,-1 9 24,2 2 15,-1 6 7,0 0 7,3-6 5,3-4 13,4-8-45,4-8-13,8-3-31,3-11-49,4-5-22,-1-8-16,-1-3-6,-4-5-1,-9 2 25,-8 3 11,-6 7-13,-3 3-15,0 10-3,0 4-2,0 6 0,0 8 2,4 6 3,4 6-9,8 8-28,-1 0-24,3 0 0,0 1 7,-6-3 2,-2-3 11,-11-1 11,-11 0 3,-10-4 3,-10-1 4,-11-4-4,-4-2-13,-1-6-56,0-5-96,13-6-166,11-25-549,8 3 0,15-16 0,18-8 0</inkml:trace>
  <inkml:trace contextRef="#ctx0" brushRef="#br0" timeOffset="1.09059E6">11883 12716 1916,'-3'-2'74,"3"2"20,-1 0 24,2 5 36,7 0 35,8 9 16,7 6 5,7 11 3,2 5 4,1 8-55,-3 5 0,-12-1 4,-9 0-6,-8 1-18,-14-3-20,-7 2-12,-5-5-1,-5-4 0,-2-5-43,3-6-97,5-8-186,8-19-673,-4 3 0,1-12 0</inkml:trace>
  <inkml:trace contextRef="#ctx0" brushRef="#br0" timeOffset="1.09255E6">10144 13739 258,'3'0'0,"0"-2"7,0 2 32,4-2 33,-4 0 41,0 2 27,-1 0 25,-2 0 28,0 0 28,0 0 19,0 0 6,1 0 0,2 2-8,2-2-18,5 2-24,2 0-15,6 0-7,4 1-23,2 0-21,9 2-10,8-2-6,6-1-5,7 0-18,10-2-9,7 0 3,11 0 10,15 0 30,29 0 14,25 3 1,25 2-6,33-1 1,30 6-2,15-3-2,30 1-4,17-2-19,13-3-22,14 0-44,6-3-6,6 0 17,-3-3 11,-1 6 4,-10-3 14,-11 2-2,-21 5 2,-13 3-5,-23 0-1,-24 2-18,-21 1-30,-25-4-30,-31-6-15,-32 2-9,-31-5-9,-35 0 28,-29-2 4,-18 2 9,-10 0 8,-7-3 11,-1 3 21,-1-3-3,0-2-12,-7-1-10,1-3-7,0-1-35,7-3-12,3 0-3,5-4-9,8-7 2,10 0-5,11-8 13,9-6 16,8-7 16,4-4 4,3-11 8,-1-4 7,-2-9-4,-3-7 1,-3-9-1,-10-10 2,-6-3-3,-3-1-2,-9 0-8,-9 6 0,-2 6-3,-17 9-2,-14 5 3,-7 11 2,-7 6 1,-8 13-2,0 5 4,3 10-2,8 9 1,7 7 1,1 6 3,7 2-1,-3 7 5,-2 0 0,-5 3 7,-13 6 2,-8-5 1,-15 6 0,-12-4 3,-18 1-4,-20-3 4,-17-3 10,-22 0 36,-25 0 30,-25-3 29,-19 3 9,-30 0-1,-25 3 3,-16 2 4,-16 2-4,-16 4 3,-3 3-6,4 0-46,-5-1-33,9-5-26,9 0-13,14-2-7,6-6-3,21 1-4,15-2 4,15-5-12,25-3-10,26-5 9,21-4-17,24-3-13,27-4-6,20 0 11,21-3 2,20 2 1,15-1 2,15 5-1,16 4-1,5 2-15,7 6 5,0 3 4,1 2 2,-1 3-3,-1 0-2,1 2-3,0 0-8,0 0 6,0 0 13,0 2 13,-3 5 16,-2 5-1,1 5 4,-5 7-5,-1 5 0,-1 0 1,2-2 14,-4 1 1,0 0-3,-5 1 2,-3-2 7,-3 6 22,-3 6 9,-3 12 18,3 9 10,3 15-2,2 15-1,3 14 3,-4 9-5,4 4-3,-4-4 1,-2-7-21,-5-16-7,1-15-16,-1-14-12,3-15 4,8-17-4,6-9-105,7-11-122,5-4-107,1-2-250,0-31-786,-3 29 0,-8-1 0</inkml:trace>
  <inkml:trace contextRef="#ctx0" brushRef="#br0" timeOffset="1.10361E6">9569 14766 1058,'0'0'54,"0"0"6,1 0-2,1 0 17,1 0 15,4 0 28,-1 0 24,-1 0 23,-1 0 12,-2 0-40,0 0 18,4 0 1,5 0 10,6 0-14,6 0-15,7 0-26,7 0-23,13 0-21,6 0-11,10-3-10,8 0-6,10 0 9,8 3 6,0-3 1,8 3 5,-1 3-1,2-1-1,5 3 0,2 3 1,11 6-4,4-5-10,5-2-15,5 0-11,1-7-3,-2 0-3,2 0 1,-3 0 2,0 0 6,-6 0-1,-4 0 5,-3-3-2,-2 1 0,1 0-1,4 0-1,-5-3-1,1-1 0,-4 0-3,-3-5-4,2 2 3,3 0 0,2 0-2,-1-2 0,2 4 2,-1-2-4,-3-1 0,-3 1 2,0 1-2,-6 2 0,-6 0-6,-10 2-4,-8 1 5,-13 0 0,-8 1 1,-10 2 2,-5-3-1,-7 3-4,-10 0 6,-2 0-3,-6 0-1,-7 0 1,-9 0-2,-1 0 4,-3 0 3,0 0 2,0 0 4,0 0 6,2 0 4,-2 0 9,0 0 9,0 0 7,0 0 2,0 0-4,0 0-5,0 0-4,0 0-2,0 0-6,0 0-7,0 0-9,0 0-8,0 0-9,0 0 2,0 0-2,0 0 4,0 0 3,0 0 2,0 0-1,0 0 0,0 0 1,0 0 1,0 0 3,0 0-5,0 0 2,0 0-4,0 0 0,0 0-5,0 0 2,0 0-1,0 0 0,0 0-2,0 0-4,0 0 0,0 0 2,0 0-3,0 0-2,0 0 2,0 0-2,0 0 2,0 0 3,0 0-2,0 0 4,0 0 0,0 0-4,0 0 4,0 0-1,0 0-2,0 0 4,0 0-3,0 0 0,0 0 1,0 0-3,-2 0-3,1 0 1,-2 0-5,3 0-14,-3 0-17,3 0-23,0 0-6,0 0-8,0 0 2,0 0-1,0 0 1,0 0-3,0 0-10,0 0-5,0 0 3,0 0 12,0 0 4,0 0-4,0 0-6,0 0-12,0 0-11,-3 0-25,0 0-19,0-2-5,-1 2-19,0-3-43,0 0-31,1-3-47,0-2-73,-3-1-86,-7 4 0,-6 1 0,-11-1 0</inkml:trace>
  <inkml:trace contextRef="#ctx0" brushRef="#br0" timeOffset="1.10544E6">13358 11311 1536,'0'4'195,"0"2"36,0-3 29,0 1 30,0-2 18,0-2 9,0 0 0,0 0 7,0 6 10,1 13-142,1 8-43,3 13-34,5 12-21,-1 8-29,5 1-15,4-2-6,-6-3 12,3-8 9,-3-10 9,3-12 26,2-9 20,6-15 24,15-21 39,19-23 33,28-26 42,29-31 39,35-26 10,33-16-15,23-12-21,22-8-31,10 8-22,-6 8-30,-12 9-44,-12 17-34,-19 20-46,-30 15-41,-23 15-30,-27 15-53,-30 12-103,-29 13-67,-22 10-33,-16 7-39,-10 9-80,-1-1-75,0 8-105,0-4-156,0 3-291,0 14 0,-4 12 0,-12 6 0</inkml:trace>
  <inkml:trace contextRef="#ctx0" brushRef="#br0" timeOffset="1.10731E6">14923 11586 3711,'0'-3'5,"-2"-1"-1,2 2 1,0 0 1,5 4 1,2 5 1,3 4 0,6 3 5,-1 3 13,5 4 19,1 4 31,-3 0 19,1 0 22,2 4 8,-2-2 7,2 0 10,4-6 19,11-7 15,17-8-2,18-22-12,25-22-23,32-29-5,31-28 27,26-29 21,24-18 34,14-12 22,3 4 19,-10 1-7,-15 16-2,-22 19-20,-29 18 0,-25 18-15,-24 18-46,-23 15-32,-20 9-42,-19 11-32,-14 6-39,-11 3-10,-4 8-12,-8 3 6,-2 3-6,0-1 3,0 3-3,0-1 0,0 1 0,0 0 0,0 0 0,-5 0 0,2 0 0,-4 1 0,1-1 0,1 3 0,2-3 0,2 2 0,1-2 0,0 0 0,0 0 0,0 2 0,-2-2 0,2 0 0,0 0 0,-1 0 0,-2 0 0,3 0 0,-3 0 0,-1 0 0,0 0 0,4 0 0,0 0 0,-1 0 0,-2 0 0,0 0 0,0 0 0,0 0 0,1 0 0,1 0 0,1 0 0,0 0 0,-2 0 0,-1 0 0,0 0 0,-3 0 0,3 0 0,0 0 0,2 0 0,2 0 0,-1 2 0,-3-2 0,0 1 0,-3 0 0,-1 2 0,1-1 0,3-1 0,0 2 0,3-2 0,-2-1 0,1 0 0,2 2 0,-2-2 0,1 0 0,0 0 0,0 0 0,0 0 0,0 3 0,0-3 0,0 0 0,0 0 0,0 0 0,0 0 0,0 0 0,0 0 0,0 0 0,0 0 0,0 0 0,0 0 0,0 0 0,0 0 0,0 0 0,0 4 0,0-3 0,0 2 0,0-2 0,0-1 0,0 2 0,0 0 0,0 2 0,0 1 0,0-1 0,0-1 0,0-3 0,0 2 0,0 0 0,0-2 0,0 1 0,0-1 0,0 0 0,0 0 0,0 0 0,0 0 0,0 0 0,0 0 0,0 0 0,0 0 0,0 0 0,0 0 0,0 0 0,0 2 0,0-2 0,0 0 0,0 0 0,0 0 0,0 0 0,0 0 0,0 0 0,0 0 0,0 0 0,0 0 0,0 0 0,0 0 0,0 0 0,0 0 0,0 0 0,0 0 0,0 0 0,0 0 0,0 0 0,0 0 0,0 0 0,0 0 0,0 0 0,0 0 0,0 0 0,0 0 0,0 0 0,0 0 0,0 0 0,0 0 0,0 0 0,0 0 0,0 0 0,0 0 0,0 0 0,0 0 0,0 0-81,0 0-107,0 0-69,0 0-80,1 0-86,4-2-82,8-3-198,1-13-436,5 9 0,-1-3 0,0-1 0</inkml:trace>
  <inkml:trace contextRef="#ctx0" brushRef="#br0" timeOffset="1.10899E6">2248 16658 1246,'0'0'119,"0"0"24,0 0 32,0 0 22,0 0 25,0 0 19,0 0 10,0 0 8,-3 0 10,-2 0-84,-7-2-24,-3 2-17,-3 0-14,-3 0-9,-8 0-12,-1 2-9,-1 2-6,-5 4-9,6 7-8,2 4-5,6 1-6,10 6-6,3-2-15,6 5-12,3 0-15,0-3-10,1 5-2,5-2 0,3-1-1,3-1-1,8-4-1,0-3 3,2-8-7,5-2-28,0-8-57,5-2-97,9-9-184,0-12-431,2 1 0,-4-9 0,-6-3 0</inkml:trace>
  <inkml:trace contextRef="#ctx0" brushRef="#br0" timeOffset="1.10928E6">2379 16641 959,'0'0'145,"0"-5"22,1 0 6,-1 1 19,0 4 40,6 2 12,3 6 7,11 9-1,-1 9-3,10 10-103,-7 3-37,-2 7-20,-11 7-2,-4-3-20,-7 2-39,-4-2-17,-6 0-47,-2-9-92,0-9-170,-11-9-283,-5-9 0,-7-11 0</inkml:trace>
  <inkml:trace contextRef="#ctx0" brushRef="#br0" timeOffset="1.10972E6">1811 16561 1464,'-12'-6'136,"0"0"25,-6 2 27,-3 1 14,0 2 6,-3 7 10,-6 6 10,0 5 9,-2 9 6,4 8-72,4 3-53,7 6-25,9-1-24,4 4-12,6 4-4,3 4-9,9 2-10,1-1-8,8 3-5,5-1-4,4-8-4,1-8-2,-3-4-8,2-13-42,-5-7-55,1-9-112,14-14-529,-22-3 0,0-11 0,-3-4 0</inkml:trace>
  <inkml:trace contextRef="#ctx0" brushRef="#br0" timeOffset="1.11045E6">2839 16654 462,'-3'0'31,"2"-1"12,-4 1 23,2 0 25,-6 1 25,-4 1 43,4-2 43,-1 3 44,3 0 30,1 0-2,3 0 11,2-1 8,1-2-5,0 0-6,0 0-4,0 0-36,0 0-43,0-2-42,3-3-31,7-4-18,11-4-16,15-6-23,14-4-16,18 0-18,5 3-21,3 2-6,2 4 1,-12 3-3,-7 4-2,-10-1 0,-8 1-2,-8 0-15,-6-1-42,-8-1-33,-3 0-59,-5-1-102,-3-5-149,-5 5-316,-3 1 0,-4-3 0</inkml:trace>
  <inkml:trace contextRef="#ctx0" brushRef="#br0" timeOffset="1.11079E6">3370 16303 1930,'-1'-1'108,"1"-1"-1,-2 0 4,2 2 3,5-1 3,6 1 5,5 1 10,12 4 4,9 5 7,6 4-91,-1 7 4,-4 6 17,-8 2 16,-9 7 16,-12 1 4,-4 1 3,-10 1-5,-7 2-3,-6-3-6,-4-1-12,-10-3-6,2-4-19,0-7-32,4-10-48,2-6-43,8-5-71,8-2-188,5-21-408,0 14 0,6-4 0,5-7 0</inkml:trace>
  <inkml:trace contextRef="#ctx0" brushRef="#br0" timeOffset="1.11112E6">3968 16098 2161,'-12'0'106,"-6"0"9,-6 6 9,-8 3 16,2 5 5,1 7 1,5 8 3,6 2 3,3 2 4,11 3-91,2-1-12,7 2-7,7-4-8,10-3-14,5-8-9,10-6-26,4-6-75,2-9-121,3-14-459,-10-1 0,-4-6 0,-3-7 0</inkml:trace>
  <inkml:trace contextRef="#ctx0" brushRef="#br0" timeOffset="1.11145E6">4129 16191 1843,'-3'0'99,"-2"0"6,-1 0 10,0 5 5,5 3 1,1 7 5,0 2 4,1 3 4,7-2 7,-2-6-67,6-1-3,1-10 14,4-2-5,4-10-2,1-6-3,0-10-3,-4-4-3,-6-4-3,-8 3-8,-5 3-20,-10 6-11,-8 12-20,-7 5-6,-6 11-20,-5 7-39,-1 8-39,10 1-53,7 1-105,15-12-118,3-3-183,7-5 0,11-3 0,5-7 0</inkml:trace>
  <inkml:trace contextRef="#ctx0" brushRef="#br0" timeOffset="1.11181E6">4452 15950 1978,'-13'4'66,"-7"5"7,-6 3 17,-4 8 17,3 2 10,5 6 6,5-3 3,5 0 5,8-4 7,4-1-55,4-8-9,8-2-2,5-3-12,4-5-19,9 0-7,2-1-7,-1 2-3,-7 3-3,-4 6-5,-8 3-1,-9 4 0,0 6-2,-9-1-5,-3 0 0,-5-2-5,1-5-28,-7-10-87,4-10-175,-3-6-320,2-7 0,-2-10 0,3-8 0</inkml:trace>
  <inkml:trace contextRef="#ctx0" brushRef="#br0" timeOffset="1.11205E6">4505 15839 2594,'7'3'28,"1"6"9,6 11 13,1 15 3,0 9 1,1 12-1,-2 4-4,1 1-27,0-7-58,-2-8-79,-4-8-92,11-13-309,-14-8 0,-6-11 0,-3-7 0</inkml:trace>
  <inkml:trace contextRef="#ctx0" brushRef="#br0" timeOffset="1.11225E6">4481 16160 2046,'-3'0'100,"-3"2"18,3-2 29,0 0 10,3-2 2,12 1 4,9-3 2,21-7 0,14-6-1,19-4-97,-1-1-134,12-4-609,-32 6 0,-14 6 0,-14 5 0</inkml:trace>
  <inkml:trace contextRef="#ctx0" brushRef="#br0" timeOffset="1.11387E6">8612 17021 688,'0'1'33,"0"1"-31,9-2-146,-9 5 0,0 2 0,-2-4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4:28:27.665"/>
    </inkml:context>
    <inkml:brush xml:id="br0">
      <inkml:brushProperty name="width" value="0.05292" units="cm"/>
      <inkml:brushProperty name="height" value="0.05292" units="cm"/>
      <inkml:brushProperty name="color" value="#FF0000"/>
    </inkml:brush>
  </inkml:definitions>
  <inkml:trace contextRef="#ctx0" brushRef="#br0">16328 1607 804,'0'-1'20,"0"0"-4,0-1-2,0 0 2,0-1 12,0 3 29,0 0 20,0 0 9,0 0 2,0 0-16,0 3 11,0 2 8,0 2 8,0 7 2,0 6-6,4 6-19,2 8-15,-3 5 2,1 7 10,0 9 2,-4 4-4,0 9 2,0 7 6,0 6 11,0 8 12,0 6 8,0 5 5,0 8-7,0 12 0,0 2-2,0 6-3,5 4 1,0 3-11,4-2-1,2-2-8,6 3-8,0-4-5,2 0 0,-1-4-10,3 5 9,-9-1 2,-1 1-1,-4 4-1,-4 3-9,-3 3-4,0-1-6,3-2-3,1 1-6,-1-7-1,1-5-9,1-4-5,-1-4-2,5-4 1,-9-4-4,2-1-4,-1 0 1,1 4 6,-4-3 4,1 1 3,-1-1-2,-1-1-4,-3-1-4,0 1 2,2 2 4,1-3-1,3 1-6,0-3-5,0 0-4,0-4-6,0 5 3,0-2 0,0 2 3,0 6-4,0-1-3,0 4 0,0 4-1,0 1-1,0 5 4,-3 1 0,3 3-5,-7 4 0,0 2 1,1 2 0,-2 7 0,1-1-3,4 7 3,-6-2 2,6 7-4,-3-4 0,3 8 1,0-3 4,1 2-2,2-1-2,0 2 1,-1 1 0,-2-1-2,3 4 0,-3-1-5,-1 2 3,4-2 4,0 1-5,0-1 2,0 3-2,0 0 6,0-6 5,0 2 4,0-2 13,-4 0 29,1-7 12,-1 2 2,-4 1 0,2-1 1,0 0 4,0-4-4,3 3-6,3-2-2,0-3-13,0-4-23,0 2-12,0-2-3,0-5-3,0-3-2,0-1 2,3-6-1,3-3 4,3-2 0,0-2-1,0 5-1,2-2 2,-1 3 1,0 1 5,0 2 5,-4-2 0,-2 4 2,-2 0 1,-5 1 1,-3 2-3,-3 0-1,-2-1 2,1-4-3,-7-1-4,5-6 0,-3-2-6,5-8-6,-3-1-1,5-5-5,-1-10-1,2-7 1,0-13-10,1-13-12,2-11-21,1-15-33,3-12-47,-3-9-52,3-12-58,-4-5-48,-2-7-63,2-10-89,-5-10-108,-3-8-217,-4-14 0,-4-18 0,-9-17 0</inkml:trace>
  <inkml:trace contextRef="#ctx0" brushRef="#br0" timeOffset="31425.3482">2112 6934 979,'0'0'89,"0"0"7,0 0 8,0 0 10,0 0 6,0 2 4,0-2 12,0 0 14,0 0 16,0 0-57,0 2 6,3 1 17,3-1 9,8-1 6,5 3 11,8-2 4,8-2-1,0 0-8,4 0-5,6 0 1,2 0-11,4-2-15,8 1-12,2-3-11,4 1-8,1-1-5,0 4-8,-1-2-1,0 2-3,3 0-9,-5 0-4,3 0-1,-4 0 0,-4-1-1,-8-1-6,-8 1-4,-9 0-4,-7 1-2,-7-2-6,-5 2-5,-5 0-8,1 0-6,0 0-4,0 0 1,-3 0-2,4 0 2,-1 0 2,-2 0-4,-3 0-1,1 0 0,-5 0-3,1 0-1,-1 0-1,-1 0-3,0 0 1,2 0-4,-2 0-2,1 0-6,-1 0-37,0 0-60,3 0-75,0-3-160,3-10-591,-1 6 0,-2-2 0,1-5 0</inkml:trace>
  <inkml:trace contextRef="#ctx0" brushRef="#br0" timeOffset="45622.8835">7113 16495 1976,'0'3'109,"0"-3"15,2 0 9,-2 0 11,7 0 16,-1-4 13,6 1 16,3-1 17,3-2 10,2 2-85,2 1-4,-2 1-12,7 0 0,2 2 0,4 0-3,7-1-3,4 1-5,4-3-1,8 0 1,7 1 8,11 1 3,11-1 2,9 2-5,4 0-6,7 2-8,2-2-10,4 0-11,5 0-12,1 2-7,4-1-17,-2 2-8,-8-3-1,-6 3 0,-4-5-2,-11 2-1,-1 0 3,-4 0 2,-6 0-1,-4-1-5,-9 0-1,-4-1-1,-8 1-6,-8-3-4,-7 1-3,-7 1-3,-8-1-5,-5 2-5,-8 1-3,-5 0-10,1 0-20,-4 0-18,-2 0-15,1 0-28,0 0-61,-1 0-103,4 0-163,4-18-551,-1 10 0,9-6 0</inkml:trace>
  <inkml:trace contextRef="#ctx0" brushRef="#br0" timeOffset="47149.4206">11367 16581 944,'0'2'42,"3"3"10,0 2 26,1 3 24,9-3 14,2 1 6,6 1 10,11-2 18,8-2 21,4-2-11,10 1 6,4 1 3,6 0-17,5 0-10,6-2 6,5 1 17,6 0 7,7-2-3,2-1-1,9-1-6,3 2-11,4-1-8,-3 1-6,1 1-16,-7-1-4,-8-2-15,-2 1-17,-5-1-10,-5 2-20,-2-1-11,-6 0-6,-7 1-2,-8-1-1,-8 1 0,-8-2-14,-6 0-7,-12 2-2,-6-2-4,-8 3 4,-5-3 25,-4 0 12,-2-3 11,0 3 7,0 0 2,0 0 1,0 0 1,0 0-1,0 0 1,0 0-3,0 0-27,0 0-14,0 0-14,0 0-5,0 0-1,0 0-6,0 0-5,0 0-7,0 0-6,0 0-4,0 0 1,0 0 1,0 0 4,0 0 0,0 0 2,0 0 2,0 0 5,0 0 12,0 0 2,0 0 4,0 0 0,0 0-2,0 0-2,0 0-4,0 0-4,0 0 0,0 0-4,0 0-8,0 0-2,0 0-2,-2 0 0,2 0 0,-1 0 0,1 0 2,0 0 2,0 0 2,0 0 8,-2 0 2,2 0 5,0 0 0,0 0 1,0 0 0,0 0 0,0 0 0,0 0 0,0 0-5,-1 0-4,-1 0 3,-2 0-1,3 0 0,-2 0-1,1 0 0,1 0 0,-3 0-2,1 0-2,0 0 3,2 0-3,1 0-2,-2 0-1,2 0-5,-1 0 1,1 0-1,0 0 1,0 0 0,0 0 8,0 0-6,0 0 3,0 0 1,0 0 2,0 0 4,0 0-2,0 0-3,-2 0-5,1 0-11,1 0-15,-2 0-3,2 0-2,0 3 2,0-3 1,0 0-1,0 0 2,0 0 3,0 0 5,-1 0 7,1 0-2,0 0-18,-3 0-25,3 0-26,0 0-26,0 0-34,0 0-50,0 0-66,0 0-71,0-5-81,0 2-212,-4 1 0,-1 1 0,-1-3 0</inkml:trace>
  <inkml:trace contextRef="#ctx0" brushRef="#br0" timeOffset="52953.4156">18274 1202 1137,'0'-2'52,"0"-3"16,0 2 11,0-5 14,0 4 39,0-3 36,0 2 22,0 0 5,0 2-1,0 3-42,0-2-18,0 2-15,0 0-1,0 2-7,0 3-32,0 7-33,0 11-18,0 10-2,0 18 4,0 9 10,0 9 5,0 6 0,0 1-7,0-5-2,0-5 1,0-12 2,0-8 2,0-12-3,0-9 2,0-8 0,0-6 5,0-4 16,0-3 12,0-2 1,2-2-6,2 0-9,7-3 1,5-1-1,7-1-5,8 1-7,6 2-7,8 0-24,5 2-26,1 2-25,-5 0-78,-1-2-184,-15-30-461,-10 30 0,-6-5 0,-10-3 0</inkml:trace>
  <inkml:trace contextRef="#ctx0" brushRef="#br0" timeOffset="53370.6939">18681 1714 1274,'0'0'72,"4"0"21,0 0 18,7 0 19,5-2 6,4-3 2,4-3 0,3-6-3,-3-1-8,-4-4-54,-10 0-26,-3 0-14,-12 2-3,-8 1-1,-3 5 15,-6 1 16,-5 6 16,-2 4 8,2 2 10,-1 10 10,6 3 2,1 2-7,8 12-13,4 0-19,6 5-20,6 0-17,12 1-18,5-5-3,8-1-21,9-3-45,1-10-57,0-5-110,1-8-100,5-13-226,-8-2 0,-2-5 0,0-7 0</inkml:trace>
  <inkml:trace contextRef="#ctx0" brushRef="#br0" timeOffset="53591.2486">19034 1385 1080,'0'-9'150,"0"1"-14,0 2 10,0 0 12,2 9 9,2 17 0,5 15 9,2 9 2,-1 15-1,4 5-139,-4 1-17,-3-4-39,-1-4-73,-2-11-93,-4-17-276,0-1 0,0-11 0,0-13 0</inkml:trace>
  <inkml:trace contextRef="#ctx0" brushRef="#br0" timeOffset="53764.7948">18914 1699 1872,'0'0'14,"1"0"7,1 0 6,6 0 8,11 2-14,20-2-95,20 0-309,20 0 0,10-3 0,8 0 0</inkml:trace>
  <inkml:trace contextRef="#ctx0" brushRef="#br0" timeOffset="54345.4315">20164 1946 1486,'0'-1'80,"0"1"3,2-1 6,-2-1 10,0 2 9,0 0 2,0 0 5,0 0 10,0 2 10,2 6-38,12 3 12,13 7 8,13 7-2,15 5-9,19 4-6,1 2 0,4 2-6,-7-1-8,-11-5-20,-15-3-68,-15-5-88,-7-9-145,-15-11-383,-4 3 0,-2-7 0,-6-7 0</inkml:trace>
  <inkml:trace contextRef="#ctx0" brushRef="#br0" timeOffset="54616.2873">20573 1842 1522,'-3'6'82,"-4"3"27,1 11 17,-9 11 21,-4 8 7,-5 16 1,-8 9 4,0 5 0,2-1 2,6-3-55,6-10-24,5-12-32,0-7-34,9-11-146,4-17-449,0 0 0,1-7 0,5-5 0</inkml:trace>
  <inkml:trace contextRef="#ctx0" brushRef="#br0" timeOffset="55117.4518">21073 2101 764,'0'0'102,"0"0"30,0 1 45,2 1 44,-2-2 29,0 2 14,0-2 8,1 0 6,-1 0 4,2 0-54,1 1-40,7 1-23,6-1-41,11 1-42,17-1-27,14 0-16,5 1-8,3 1-5,-3 1-6,-12 0-7,-11 0-17,-15-2-35,-13-2-83,2 0-175,-11 0-353,-2-2 0,-2-2 0,-6-2 0</inkml:trace>
  <inkml:trace contextRef="#ctx0" brushRef="#br0" timeOffset="55356.8361">21216 2285 1488,'0'5'27,"0"2"12,3 1 21,6 4 21,3 2 14,11-7 13,11-2 5,9-2 0,5-3 0,2 0-45,-3-3-76,-4-2-101,-12-4-328,-10 5 0,-8-1 0,-10 2 0</inkml:trace>
  <inkml:trace contextRef="#ctx0" brushRef="#br0" timeOffset="60355.1685">22461 1995 2189,'-3'-5'135,"0"0"22,-5-2 28,2-2 29,3 1 11,3 3-5,-1 3-2,1 0 0,0 7 1,1 9-100,5 10-34,5 8-25,1 7-25,3 2-25,-6-3-13,-2-6 13,-4-1 2,-1-12 17,-2-4 17,0-8 25,0-4 5,0-4 2,-2-5 1,-2-6-7,-2-13 3,-2-7-11,2-11-4,2-6-13,7 0-23,4 4-25,5 7-9,6 9-2,2 5-7,6 8-2,-2 4 0,1 8-2,-4 4-1,2 9-1,-7 8 4,-5 7-2,-2 6 8,-5 11-3,2 2 6,-6 3 7,6-5-6,-4-6-29,3-4-46,-1-10-71,5-13-204,-2-8-463,0-11 0,6-10 0,8-16 0</inkml:trace>
  <inkml:trace contextRef="#ctx0" brushRef="#br0" timeOffset="60682.848">22924 1707 1696,'-4'3'130,"-1"1"18,1 8 12,0-2 10,4 2 6,4 5 16,3-4 21,5-2 8,6-6 6,3-3-94,-1-4-28,1-5-17,-2-3-13,-5-4-18,-5-4-17,-2-1-25,-7 0-25,-3 0-10,-10 4-10,2 3-28,-3 6-43,1 3-60,2 6-123,18-3-352,-10 12 0,-3 2 0,2 3 0</inkml:trace>
  <inkml:trace contextRef="#ctx0" brushRef="#br0" timeOffset="60884.8919">22917 1939 2356,'0'5'99,"0"-3"8,0 1 12,1 2 10,10-4 3,11-2-1,11 1-4,15-3-59,10-4-130,0-9-579,-5 8 0,0 0 0,-7-3 0</inkml:trace>
  <inkml:trace contextRef="#ctx0" brushRef="#br0" timeOffset="61269.2009">23904 1949 2137,'-11'3'122,"-10"5"19,-2 6 15,-10 2 9,8 8 6,5 3 5,8 0 0,9-1 2,9-1 1,10-5-89,4-3-27,8-4-13,3-8-17,2-2-5,-3-7-6,-6-5-4,-5-10-4,-4 0-5,-11-9-8,-1-4-12,-4 1-3,-9 2-17,-1 4-28,-2 5-70,4 5-97,2 4-156,4 7-233,3 0 0,10 4 0,4-2 0</inkml:trace>
  <inkml:trace contextRef="#ctx0" brushRef="#br0" timeOffset="61650.8322">24286 1528 2399,'-14'1'75,"-7"8"6,-3 8 9,-3 8 7,12 8 10,11 15 3,-1 8 0,11 4 1,3 1 0,0 0-62,3-5-11,-3-5-3,-3-5-5,-3-6-4,-1-5-5,-4-10 3,2-6 9,0-6 8,0-9 3,-3-5-2,3-12-2,0-8-2,3-5-8,5-5-4,12 3-5,5 6-24,10 6-94,14 3-197,1-1-393,7 4 0,5-2 0</inkml:trace>
  <inkml:trace contextRef="#ctx0" brushRef="#br0" timeOffset="61953.0218">25154 1820 2432,'-12'-2'44,"-7"0"8,-5 0 22,-8 2 18,0 9 15,-1 5 9,6 4 1,2 11 0,8 5 2,10 3-32,4 1-13,9-1-11,9-5-25,4 0-41,10-7-58,10-6-82,3-13-110,17-12-361,-15-4 0,-3-6 0,-6-7 0</inkml:trace>
  <inkml:trace contextRef="#ctx0" brushRef="#br0" timeOffset="62726.9509">25269 1955 1690,'-5'0'88,"-1"0"46,0 5 6,0 3 3,4 2 6,1 5 2,6 4 4,2-1-1,4 0 3,5-6-48,0-2-28,3-7-42,-3-3-3,3-3-2,-2-5-5,-4-6-2,-3-4-3,-4-6 1,-4-2-2,-7 0-9,-7 0-12,-5 7-7,-2 4-14,-2 5-20,1 6-25,5 3-29,9 1-46,5 1-26,1-1 9,10-3-8,10-2-19,10 0-6,9-7 9,9 2 20,-6-4 30,-10 3 32,-8 4 61,-15 4 83,-6 2 33,-3 3 37,0 5 42,0 1 18,0 3 11,0 5 4,0 3 3,0 4 0,4 0-13,4 1-54,3 0-41,2-3-19,2-6-4,3-3-1,-1-7-2,1-4-2,-1-4-9,-1-5-3,-1-3 0,0-4-1,-3-4-1,-6 4-13,-1 5-18,-4 2-7,2 5-5,0 3-3,3 4 1,3 3-3,2 0 0,2 2-1,-1 0 8,2 0 16,0-4 25,-6-2 19,2-1 10,-1-5 0,-1-3 2,-3-4 2,1-5-4,-1-3-3,-4-3-25,-1-4-34,0 0-53,-3 2-59,0-3-90,3 4-161,-3-7-414,9 14 0,7 6 0,4 3 0</inkml:trace>
  <inkml:trace contextRef="#ctx0" brushRef="#br0" timeOffset="63009.1955">26084 1695 1897,'-3'0'98,"-6"3"14,0 4 10,-4 2 7,2 5 6,8 6 6,0 2 5,12-3 2,5 0 4,8-4-72,4-1-26,4-1-12,-5 0-12,-6 4-5,-11-1-4,-11 6-7,-17 5 0,-17 6-6,-14 1-17,-6 6-146,-9-12-485,-3 8 0,-10-7 0,-8-7 0</inkml:trace>
  <inkml:trace contextRef="#ctx0" brushRef="#br0" timeOffset="63964.6561">20300 2934 1536,'0'0'121,"0"0"7,0 0 21,0 3 15,0-1 10,0 7 14,0 8 10,0 7 11,0 5 10,1 3-103,5 2-8,3-2-3,6-3-4,4-5 4,3-6-2,2-10-11,5-3-7,2-10-9,-4-6-9,3-4-6,-4-7-6,-5 0-3,-6-5-20,-6 5-18,-4 2-15,-4 9-13,-1 4-2,0 4-1,0 11-2,0 8 2,11 9 5,-4 16-2,7 7 3,5 8 2,5 2 12,-5-1 17,2-3 10,-7-4 18,-8-5 20,-7-1 15,-15-9 3,-14-2 4,-10-6 0,-12-4 0,-13-7-4,0-7-9,0-5-11,8-7-25,12-4-70,21-7-70,11 0-53,16-4-64,19-7-134,17-12-482,22 8 0,18-14 0</inkml:trace>
  <inkml:trace contextRef="#ctx0" brushRef="#br0" timeOffset="64216.9189">21316 3099 2738,'0'0'43,"0"0"3,3 0 5,0 0 8,8 0 4,12 0 5,12 0 2,10 0 0,11-3-40,2-4-230,-8 0-407,-13-1 0,-13-3 0,-14 1 0</inkml:trace>
  <inkml:trace contextRef="#ctx0" brushRef="#br0" timeOffset="64378.091">21353 3266 1965,'4'3'15,"6"1"4,6 0-1,19-1-15,8-2-88,24-13-302,8 3 0,3-5 0</inkml:trace>
  <inkml:trace contextRef="#ctx0" brushRef="#br0" timeOffset="65052.8069">22611 2985 1404,'-3'-7'138,"0"4"-2,1 0 2,1-2 12,1 6 20,0 11 12,5 9 10,4 4 2,1 12 3,4 6-100,-1-2-32,-1 0 10,-6-8 18,-3-6 5,-3-6-5,0-9 7,0-5-3,0-3-4,0-9-2,0-9-1,0-6-6,0-12-9,0-9-20,0-8-18,5-2-22,1 1-23,7 5-7,3 10-1,5 12-1,-1 13 1,0 6 2,1 10-1,-3 5 3,-1 7-1,-8 4 8,-2 5 4,-4 4 1,-1 0 2,-4-5 1,2 3-21,0-4-95,0-4-177,2-12-432,-2-3 0,6-6 0,10-11 0</inkml:trace>
  <inkml:trace contextRef="#ctx0" brushRef="#br0" timeOffset="65368.0553">23085 2752 1396,'0'5'94,"0"5"12,0 7 5,6 0 6,3 3 6,3 3 1,5-5 10,1-5 17,-2-4 5,2-5-62,-4-8-28,-5-5-9,1-4-6,-5-3-7,-5-5-5,-1-1-2,-6 0-10,-6 5-35,4 5-44,-6 3-62,8 6-101,0-7-292,4 15 0,3 6 0,0 0 0</inkml:trace>
  <inkml:trace contextRef="#ctx0" brushRef="#br0" timeOffset="65566.0398">23106 3001 960,'2'3'62,"-2"0"37,4 2 25,2-1 7,5-2 1,10-1-42,9-4-82,6-8-329,6 7 0,8-5 0,5-1 0</inkml:trace>
  <inkml:trace contextRef="#ctx0" brushRef="#br0" timeOffset="65961.0444">24153 2977 1995,'-4'3'55,"-8"5"18,1 5 6,-2 2 9,7 7 6,1 3 1,4-1 0,4 2 2,3-4 4,4-1-28,0-4-14,5-6-8,1-6 0,4-3-11,-4-5-8,5-7-11,-4-5-18,1-4-16,-7-8-29,-4-2-20,-4 1-15,-6-2-12,-9 4-16,-5 6-27,2 4-57,3 4-289,-9 11 0,8 4 0,1 2 0</inkml:trace>
  <inkml:trace contextRef="#ctx0" brushRef="#br0" timeOffset="66352.9957">24536 2675 1124,'-8'-12'134,"-5"-3"16,-4 5 13,-7-1 8,3 6 13,-6 14 6,4 5 6,2 9 4,9 6 6,6 9-97,6 7-26,0 5-15,3 3-12,0-2-5,3 0-12,0-2-7,1-6-4,-6-4-4,2-8-4,-3-5 10,0-8 12,0-9 1,0-7 1,1-9-4,2-5-1,3-9-3,7-3-11,6-5-20,11 2-66,11 8-141,5 1-451,10 12 0,3 1 0,2-1 0</inkml:trace>
  <inkml:trace contextRef="#ctx0" brushRef="#br0" timeOffset="66955.1888">25412 2870 1411,'-21'0'41,"-7"0"14,-9 0 16,-1 0 17,8-1 12,2 5 11,4 3 14,2 3 19,3 7 19,1 3-15,3 1-8,1 4-5,8-4-12,3-2-18,2-4-5,5-4-7,5 0-11,5-5-17,5-3-16,11-2-8,6-1-11,-1-4-12,1-2-6,-1-4 3,-8 0-9,-8-2 0,-8 0-3,-6 3-6,-4 1-2,-1 4-2,-1 3 8,1-1-1,1 2 6,-1 3 9,0 8 6,0 3 1,2 13 2,3 3 4,-1 6 3,-3 3 7,2-3-1,-4 0 7,-6-1 0,-9 0-7,-5-5-5,-5 0-3,-9-7-3,4-2-11,4-5-20,6-7-79,6-6-169,4-23-461,5 5 0,3-10 0,3-8 0</inkml:trace>
  <inkml:trace contextRef="#ctx0" brushRef="#br0" timeOffset="67279.4626">25635 2926 1609,'-8'11'88,"0"3"20,-1 8 7,2 1-9,7 1 8,4-5-1,8-2 7,2-6 4,2-4 3,10-4-66,-4-3-18,1-6-15,-5-2-9,-3-7 10,-7-7-8,-4-3 0,-4-3-23,-6 0-21,-1 2-62,-1 5-61,5 3-126,-1 11-191,2 7 0,8 0 0,11 2 0</inkml:trace>
  <inkml:trace contextRef="#ctx0" brushRef="#br0" timeOffset="67695.1888">26096 2815 1658,'-21'0'77,"-9"0"18,-8 3 24,-2 3 16,7 2 16,10 4 22,5 3 12,12 6 4,2-2 2,7 3-52,4-2-43,10 1-10,4-6-20,6-3-15,3-5-18,-3-6-20,-3-2-13,-10-6-7,-4-5-1,-5-6-6,-4-10 11,-1-5-12,6-3-8,-3 4-2,0 2-14,2 14-6,1 9-1,-3 2 4,4 13 1,1 6 6,0 5-16,2 9-26,-1 4-34,0-3-36,8-1-88,-1-7-263,1 2 0,2-8 0,-2-3 0</inkml:trace>
  <inkml:trace contextRef="#ctx0" brushRef="#br0" timeOffset="67957.0387">26322 2530 782,'0'-20'113,"0"2"16,0-2-7,0 0 4,0 12 11,6 14 13,1 6 5,0 10-1,2 12 3,1 7-74,2 5-41,0 2-20,0-1-15,-4-7-35,-4 0-39,-1-10-46,-3-6-78,0-6-165,-4 0 0,-2-7 0</inkml:trace>
  <inkml:trace contextRef="#ctx0" brushRef="#br0" timeOffset="68495.5984">26244 2726 1020,'0'-3'89,"0"-3"-5,0 2 15,4 0 5,13-1 0,10 3 1,12-1-8,12-2-21,3-1-19,-1-2-106,-9 0-39,-11 1 2,-14-1-13,-8 2-1,-8 1 10,-3 1 25,0 0 32,0 0 42,0 1 25,-1 3 46,-6 0 27,-2 3 12,-4 6 1,-2 4 0,1 3-9,7 4-16,2 1-27,7-2-14,8 1 0,7-3-7,8-2-7,8 1-9,4-1 0,0 0-2,-7 2-5,-4-2-6,-11 3 8,-8 0 4,-4 1 11,-4-2 14,-8 4 14,-8-2 11,-8-1 12,-7 0 10,-7-3 19,1-3 1,1-6-2,2-2-12,8-4-18,7-2-38,3-3-66,6 2-98,6-4-210,0-2-293,0 7 0,1-4 0,-6 3 0</inkml:trace>
  <inkml:trace contextRef="#ctx0" brushRef="#br0" timeOffset="83407.1773">19672 4339 1428,'0'0'40,"0"-1"4,0 1 4,0 0 4,0 0 1,0 0 1,0 0 1,0 0 13,0 0 25,0 5-18,0 6 3,3 6 6,-3 5 6,3 9-1,0 8 7,6 7 1,0 4 2,0 10-9,6 7 2,-2 8 0,-6 11-2,-3 6-6,1 5-8,-4 1-1,-1 3-3,3-4 6,4 4 8,-6-3 7,4 3-20,2 0-9,0-2-4,1 3 8,1 0 7,-3 2 2,-2 5 7,0 7-4,-4-2-7,3 6-8,-3-2 1,3 2 9,1-1 9,-1 3 1,-1-3-4,2-3 2,-2-1-11,0-5-2,0 1-3,-2-6 4,0-3-8,0-1-14,0-9-15,-6-5-12,2-9-6,-2-12-7,3-10-4,0-14-1,0-13-10,1-12-58,0-10-65,2-12-64,-1-9-127,33-16-586,-29-1 0,-2-10 0,2-7 0</inkml:trace>
  <inkml:trace contextRef="#ctx0" brushRef="#br0" timeOffset="84426.557">17984 5883 842,'0'0'47,"0"0"1,0 0 15,3 0 24,-2 0 10,4 0 5,2 0 3,4 3 6,7 2 2,4 1-39,8 0 0,16-1 15,9-1-2,16 1-16,13-2 3,14-3 8,11 2 20,14-2 15,11-2 5,15-1 5,12 3 1,8-5-4,13 0-6,7 1-2,11-1-12,6 1-12,14 1-20,13 3-19,4-5-9,11-2-6,9 5-5,5-1-5,-1-2 2,6 2 0,-2 3 4,0-2 2,3 2 0,4 0 1,1 0 0,11-2-1,5 2-1,7-3-6,10 1-9,6-5-6,6 4-5,3-6-4,3 3-1,-1-1-3,-2 4 1,-2-3 0,-5 1-1,-10-2 0,-6-1 0,-12 2 4,-15-5-2,-5 4 4,-13 2-2,-15-4 1,-11-1 1,-20 4-1,-20-6 1,-24-1-3,-25 0-15,-25 1-42,-22 0-107,-27-5-172,-26 6-363,-26 0 0,-32-3 0,-34 0 0</inkml:trace>
  <inkml:trace contextRef="#ctx0" brushRef="#br0" timeOffset="85374.7506">18165 5170 1697,'0'0'81,"0"0"30,0 0 26,0 2 21,0-4 13,0 2 3,-3 0 4,-2 0 9,-6 0 19,-5 2-32,-6 1-14,-5 1-16,0 8-20,0 0-17,-3 8-9,3 0 0,3 7-4,4-1-7,7 3-15,7 0-18,6 2-14,9 0-17,8 3-31,4 0-58,12-1-127,4-8-180,7-8-374,-8-5 0,2-8 0</inkml:trace>
  <inkml:trace contextRef="#ctx0" brushRef="#br0" timeOffset="85751.2558">18230 5400 2136,'0'0'98,"-2"0"35,-1 0 27,0 4 14,0 1 13,0 7 6,0 6 4,9 6-1,0-1-1,4 2-87,2-2-8,3-8-33,0-2-20,6-8-10,-1-3-11,-1-7-8,-1-5-6,-4-6 0,-9-2 2,-2-6-4,-8-1-3,-9 2 0,-10-1-7,-1 4-7,-7 4-5,2 6-2,5 5-30,8 3-61,2 6-91,10-2-147,5-1-339,2 2 0,13-1 0,6-2 0</inkml:trace>
  <inkml:trace contextRef="#ctx0" brushRef="#br0" timeOffset="86266.8769">18540 5303 1799,'0'2'121,"-3"6"21,-4 4 17,4 8 12,-1 5 4,2 2 6,1 5 4,4-1 8,1-2-1,6-4-84,1-4-36,1-8-4,2-4-10,1-6-9,1-1-6,-2-7-3,2-4-8,-3-4-8,-3-1 0,-6-1-6,-1 3-10,-3 3-14,2 6-5,0 3-2,1 6 1,3 4 0,1 1 3,2 3 4,0-2-1,0-1 9,0-3 17,2-3 4,-1-4-3,1-2 1,1-4 1,1-7-1,-4-1 2,-4-5-3,-2-8-2,-1 1-4,-9-4-6,-3 0-7,-5 2-3,-3 3-5,0 7-26,1 8-79,8 5-92,6 4-169,2 1-285,2 6 0,8-4 0,8-1 0</inkml:trace>
  <inkml:trace contextRef="#ctx0" brushRef="#br0" timeOffset="86586.2191">18974 5313 1844,'-8'2'117,"-6"1"10,0 4 5,-4 4 8,6 4 4,4 5 2,2 1 1,3 0 0,6 2-1,3-3-84,5-4-30,3 3-10,3-4-9,7 0-8,-4-1-5,0-1-7,-7 2 1,-4 0 1,-4 1 3,-10 0-2,-7 6 2,-8 2 0,-7 4-4,-6 0-104,35-6-506,-40 2 0,6-3 0</inkml:trace>
  <inkml:trace contextRef="#ctx0" brushRef="#br0" timeOffset="87351.3104">18135 6723 1880,'0'-2'94,"-5"-1"18,-4 1 15,-11-1 24,-5 1 15,-3 2 7,-2 0 3,3 3 2,5 6 0,1 2-55,9 4-36,2 7-16,3 3-13,7-1-20,0 0-13,10-2-5,3-4 2,6-7 1,4-2 1,6-9 3,1 0-1,-3-6-3,-3-4-2,-3 0-4,-3-9-1,-3 1-2,-6 1-5,0 2-4,-6 6-9,-2 3-6,-1 4 1,2 5 2,-1 8 1,2 6 0,6 12 0,-2 4-2,-3 11 3,2 0 6,-3 5 12,-5 0 16,-5 0 17,-7-1 8,-8-5 5,-10-5 3,-8-5 4,-4-8 0,0-10-2,2-9-14,3-9-45,6-11-66,8-12-114,17-16-149,16-14-431,11 1 0,19 2 0,16-1 0</inkml:trace>
  <inkml:trace contextRef="#ctx0" brushRef="#br0" timeOffset="87660.4834">18378 6815 2334,'-4'11'105,"-1"5"6,1 5 2,0 6-2,4-4 8,4 0 6,8-6 0,6-5 2,3-5 4,3-4-87,2-8-13,-6-4-3,-2-5-4,-2-6 1,-9-8-6,-4 1-7,-6-5-1,-4 1-4,-9 8-6,0 4-2,-3 9-13,0 7-56,6 1-120,26 4-475,-16 4 0,6 0 0,3-1 0</inkml:trace>
  <inkml:trace contextRef="#ctx0" brushRef="#br0" timeOffset="88225.1798">18840 6705 1419,'0'1'53,"-2"2"8,-2-1 26,0 0 22,-6 1 24,0 1 28,-2 1 26,-2 5 10,-1 0 10,2 7-30,-1 2-10,-1 5-4,4-2-23,1 3-20,6-7-19,1-3-28,4-2-16,5-4-9,8-7-6,1 0-4,6-6-8,4-5-9,2-4-11,-8 1-5,-2-6-8,-7 0-8,-6 1-13,-2 3-5,-2 3-16,0 2-4,-2 6 2,2 1 6,0 5 8,0 5 2,0 6 3,2 1 4,2 6-32,5 2-35,3-3-89,12-3-94,12-7-294,-10 5 0,6-11 0</inkml:trace>
  <inkml:trace contextRef="#ctx0" brushRef="#br0" timeOffset="88487.5325">19148 6522 1288,'0'10'96,"4"7"7,-1 15 7,4 8-1,-1 6-2,1 12-5,3 0-3,-6-6-2,-1-6 0,-1-7-79,-2-9-32,0-10-27,1-13-165,-1-5-187,-1-6 0,-1-10 0</inkml:trace>
  <inkml:trace contextRef="#ctx0" brushRef="#br0" timeOffset="89717.2451">19142 6806 980,'0'-1'28,"3"-1"22,7 2 16,7-3 21,9 3 13,13 3 3,7-6 2,2 3 0,-8 0-3,-8 3-10,-10-3-30,-9 3-21,-5 1-24,-3 1-19,-4 3 6,1-2 28,-2 5 19,0 1 10,-2 2 13,2 0 11,-1 1 9,-2-1 3,1 4 9,2-4 0,0 3-19,0 2-28,2 6-20,-2-4-10,-2 4-8,-2 1 15,1-2 19,-1-2 15,-3-6 8,-2-3 8,2-5 2,-2-2 1,0-4 4,0 1 6,-5 1 5,1-4-12,-5 3-19,-2 4-14,2-2-11,-4 0-5,2 3-2,6-4-1,5-1 1,3 0-3,4-3-6,2-3-13,0 6-8,0-3-4,0 0-5,0 0-2,0 0-5,0 0-2,0 2-6,0 0-4,0 1 2,0-1 5,0 0 3,0-2 6,0 0 8,0 0 2,0 0 2,0 0 3,0 0 2,0 0 6,0 0 3,0 0 6,0 0 2,0 3 0,-2-3-6,-1 0 1,-3 0 3,0 0-6,3 4 1,0-3-5,1-1-4,2 3-7,0-3-5,0 0-2,0 0 0,0 0 0,0 0-3,0 0 1,0 0-2,0 0 1,0 0-2,0 0 4,0 0 1,0 0 0,0 0-1,0 0 1,0 0-1,0 0 1,0 0-1,0 0 1,0 0-1,0 0-4,0 0 2,0 0 0,0 0 0,0 0 0,0 0 1,0 0-1,0 0 0,0 0-1,0 0 0,0 0 1,-1 0 0,-1 0 0,-2 4 1,1-2-1,0 0 0,0 1 1,1-3 0,2 2-1,-1-2 2,1 1-1,-3 2-1,3-2 0,-3 5-1,-1-2 1,1 0 0,3-1 0,-4-3 0,4 0 1,0 0-1,0 0 0,0 3-4,-3-3-4,-1 2-14,-2 1-13,1-1-18,-1-1-22,0-1-47,6 1-132,0-6-151,0 1-314,0-2 0,0-5 0,-3 1 0</inkml:trace>
  <inkml:trace contextRef="#ctx0" brushRef="#br0" timeOffset="95050.6873">2878 6858 962,'0'0'32,"0"0"2,0 0 3,0 0 3,0 0 5,0 0 5,0 0 6,0 0 10,0 0 10,0 0-20,0 0 9,0 0 12,2 0 5,1 0 4,3 0 0,7 0 2,1 0-1,2 1-5,3 1-5,0-2-5,-2 4-6,5-3-13,-1-1-5,-1 4-5,1-2-2,3-1-3,-3 4-3,2-3-2,1 2 1,6-3 1,0 1 2,3-1 0,7 1-2,1-2 1,5 0-1,0 0-3,5 0-3,-4 0-2,2-2-5,4 1-6,-5-2-6,2-1 0,-3 2 0,4-3-2,-5 1-1,-2-2 2,-3 2 2,-1 1 0,-5 2-1,-2-1 2,-1 1 1,1 2 0,-3-1-2,5 0 0,-1-1 1,2 1-1,2 0-2,4 0-1,-4 0 2,2 0-2,-1-3-1,1 0 0,-2 2 1,0-2 0,-3 2-1,-1 0 0,-2-1-2,3 2 0,-2-3 0,4 0 0,-1 0-2,1-2 1,0 1 0,1-1-2,-1 0-1,0 1 1,-1 1 2,3-2-2,0-1-1,5 0 2,-2 1-2,4-2 0,1 2-1,0 0 1,1 0 0,-1 0 0,2 0-1,-5 1 1,1-1 1,-4 3-2,2-1 2,-7-1-1,2 3 0,-2-1 2,-1-2-2,-5 3 3,3-1-3,-4 1 1,-2 1-1,-3 0-1,0 0 2,-4 0-2,-1 0 0,0 0 1,0 0-2,5 1 1,-2 2 0,5 1 0,2-2 0,2-1 0,1 3 1,3-4 1,-1 3-1,2-3 1,2 2 0,2-2-2,3 2 2,-1-2-2,0 3 2,3 1-2,-1-1 0,1 2-1,0-2 1,0 3-1,2-2 1,0 0-1,2 2 2,1-2 0,0-2 0,1 3 0,0-1 0,-1 1 0,-1 0-2,2-1 2,-2 0-1,-3-2 1,2 3-1,2-2-1,-4 0 2,3-2 0,-1 0 0,0 3 0,-3-4 0,0 2-1,-1 2 2,-5-1 0,-4 1-2,-2 0 1,-5-1 0,-5-2-1,-2 2 0,-6-1 1,0-1 1,0 1-1,-2-2 0,-3 2 1,-1 0 2,-1-2 7,2 0 8,-4 0 4,3 0 3,-4 0-3,2 0 1,0 0-1,0 0 1,2 0-1,4 0-1,-2 0-9,2 0-7,-2 0-4,-1 0-2,-5 0 3,1 0 1,-3 0 0,-2 0 2,1 1 1,-2-1-1,0 0 2,0 0 2,0 0 1,0 0 3,0 0 3,0 0 3,0 0 6,0 0 2,0 0 0,0 0 3,0 0 0,0 0-2,0 0 0,0 0-3,0 0-4,0 0-2,0 0-4,0 0-2,0 1 0,0-1-2,0 0 2,0 0-1,0 0 1,0 0 0,0 0 1,0 0 0,0 0-2,0 0 2,0 0 0,0 0-3,0 0 0,0 0 1,0 0-2,0 0-2,0 0-2,0 0-4,0 0 0,0 0-2,0 0 1,0 0-1,0 0-2,0 0 0,0 0 0,0 0 1,0 0 1,0 0 1,0 0 2,0 0-4,0 0 1,0 0 0,0 0 1,0 0-1,0 0 0,1 0 0,-1 0-4,0 0 5,0 0-2,2 0-2,-2 0-1,0 0-2,0 0 1,1 0-2,-1 0-14,2 0-37,-1 2-67,5-2-191,-4 0-424,0 0 0,-2-2 0,0-2 0</inkml:trace>
  <inkml:trace contextRef="#ctx0" brushRef="#br0" timeOffset="95935.8593">9459 6829 324,'0'-1'16,"0"-1"4,0 0 17,0 1 30,0 1 35,0 0 34,0 0 23,0 0 10,0 0 7,0 0-15,0 0 1,0 0-2,0 0-11,0 0-15,0 1-21,0 1-26,0-2-19,0 0-12,0 1-4,0-1-3,0-1-3,1 2-11,1-1-51,1 0-101,11-3-352,-8 3 0,2-1 0</inkml:trace>
  <inkml:trace contextRef="#ctx0" brushRef="#br0" timeOffset="98736.6159">4189 7506 1715,'-2'0'97,"-1"0"19,-1 0 20,-3 0 17,-1-2 6,-1 2 3,-6 0 6,3 0 20,-6-1 17,1 1-53,-7 0-16,-1 0-17,-4 0-18,-4 0-14,-3 0-7,-2 0-2,-5 0-7,0 0-20,1 0-15,-1 1-16,-1 1-12,0 0-2,-1 1-4,3 1 1,3-4 1,1 2 1,5-2 5,6 0 4,1 0 4,6-2 1,3 2-2,2 0 3,4 0 1,0 0-2,1 0-1,3 0-3,-4 0 0,-2 0-6,-1 0-4,-5 0 3,2 0 1,-7 0 8,-2 0 7,1 0 8,-2 0 2,-2 0 2,2 2-3,4 1 0,1-1 1,1 1-2,4 1-1,-1 0-10,-1 1-7,-3-2-2,3-1-4,-5 0-1,3-2 0,-2 0 1,4 0-3,-1 0 0,2 0 1,2 0 0,0 0-2,0 0-4,4 0 1,-3 0 1,3 0-2,-4 0 4,3 0-1,2 0 4,1 0-2,4 0 1,0 0 2,3 0-2,0 0 0,3 0 0,0 0 0,0 0-2,0 0 0,0 0-3,-3 0 0,3 0 1,0 0 0,0 0 1,0 0 0,-3 0 0,0-2 0,-3 2 1,2 0 0,-3-2 1,0 0 2,2 1 1,-4-4-2,-1 3 0,2-1 1,-5 2 0,5-1 0,1 2 0,2 0 1,1-1 2,-2-1 1,3 0-2,-5-3 1,0 2 0,0-1 1,0 0 0,3 2-2,-2-3-1,2 1 1,-2 0-5,4 1-6,0-1-43,3 3-68,0 1-56,3-3-112,24-5-213,-3 1-274,11-3 0,11-6 0,7-1 0</inkml:trace>
  <inkml:trace contextRef="#ctx0" brushRef="#br0" timeOffset="100981.3681">8969 6919 533,'0'-3'68,"0"0"25,0 2 15,0 0 16,0 1 13,0 0 15,0 0 23,0 0 20,0 0 21,0 0-32,0 0-10,0 0-11,0 0-5,0 0-9,0 0-12,0 0-11,2 0-22,3-2-16,1 0-16,3 2-8,3 0-12,-3-3-13,3 1-7,3 1-7,-3-1 0,5 2-2,-1-1-1,4 0-7,-5 1-2,3 0-4,-2 0-1,-1 0-1,-2 0 0,3 0 0,2 0 1,-6 1-3,2-1 1,1 0 0,-5 0 0,2 1-1,-1 1 1,-3-2-2,3 1-2,-2 1 1,1 1 0,0-1 2,-1 0 2,-1 0 4,1-2 2,-1 0 5,3 0 2,0 0 2,1 0 3,1-1 1,-2 0-1,-2 1-2,-2-2-3,3 0-2,0 2-3,-1 0-1,4 0-6,-2 0-2,-3 0-1,1 0-3,1 0 1,-2 0 0,1 0 1,3 0-1,-3 0 0,1 0-1,2 0 1,2 0 1,1 0 2,0-3-1,3 3 1,0-3 1,-1 0 1,-2 0 0,-3-2 2,0 2-2,1 0 0,-1-1 0,3-1-2,0 2 0,3-3-4,-2 3 0,0-1-1,-4 4-2,1-1 0,-3 1 0,-3 0 0,-1 0 1,2 0-1,-2 0 3,0 0 2,3 0 0,-3 0-2,3-2 1,-2 2 1,0-1-1,-1-1-1,-1 1 3,-2 1-1,-1-3-2,-2 3 1,0 0-1,0 0 1,0 0 0,0 0-4,0 0-2,1 0-2,-1 0-4,0 0-5,0 0-3,0 0-3,0 0-2,0 0-6,0 0-3,0 0-1,0 0 0,0 0 3,0 0 2,0 0 3,0 0-2,0 0 0,0 0 4,0 0 6,0 0 5,0 0 3,0 0 1,0 0 2,0 0-1,0 0 1,0 0 5,0 0 2,0 0-4,0 0-4,0 0-13,0 0-10,0 0-3,0 0-4,0 0 2,0 0 0,0 0-3,0 0-8,0 0-13,0-3-15,0 2-44,0 0-39,0-2-53,0 0-60,0-6-214,-3 9 0,-2 3 0,-3-3 0</inkml:trace>
  <inkml:trace contextRef="#ctx0" brushRef="#br0" timeOffset="110845.1379">17853 9405 1253,'5'-6'78,"-2"1"16,4-4 19,-1 0 29,-3-2 28,2 4 14,-4 0 18,1 0 12,-1 4 4,1 1-54,-2-1-20,0 3-18,0 0-22,0 0-26,0 0-26,0 5-6,0 5-8,-2 15-8,-6 13 2,-5 12-5,-5 9 0,-5 7 4,-1-2 1,5-3 0,1-8-3,2-12-9,9-9 0,3-12 8,2-9-3,2-8 2,5-13 0,0-10-1,4-10 0,1-12 0,3-15-1,1 0 1,2 2-12,-1 4-10,3 7-2,1 12-3,-2 7-2,0 9 1,1 9-1,1 7 0,-3 12 2,0 12 0,-5 11 1,1 9 0,-3 10 1,-5 5-1,2 0 3,1-2-2,-4-7 1,1-8-6,0-9-46,-2-8-80,-1-16-183,-1-4-377,-3-15 0,-4-11 0,-4-15 0</inkml:trace>
  <inkml:trace contextRef="#ctx0" brushRef="#br0" timeOffset="111017.8421">17821 9673 1354,'0'2'142,"0"-2"24,0 0 11,3 2 7,5-4 1,11 2-1,7 0-20,12-2-71,10-2-127,-3-15-489,1 12 0,-2 0 0</inkml:trace>
  <inkml:trace contextRef="#ctx0" brushRef="#br0" timeOffset="111467.2535">18334 9348 2086,'0'-5'114,"0"1"-3,0 1 2,0 0 7,5 14 11,1 17 5,4 11 1,0 17-1,2 9 2,-7 6-100,-2-5-15,-1-2 4,-2-11-1,-2-7-13,2-13-33,-1-8-36,-1-10-95,-2-12-108,-2-17-313,-1 2 0,-6-8 0,-5-5 0,-2 6 2588,0-1-2199,0-6 85,2 4 50,8 7 41,0-6 38,6 17 30,0 0 38,6-1 98,6 3 110,7-3 12,9 0-90,14 1-112,12-3-136,14-4-252,-4 0-301</inkml:trace>
  <inkml:trace contextRef="#ctx0" brushRef="#br0" timeOffset="112115.0334">18720 9569 2044,'0'9'111,"1"8"13,2 5 4,2 5 1,1 2 1,1 4 2,-2-1-2,-2-3 3,0-5-1,-3-5-89,0-6 5,0-5-8,0-6 1,1-4 1,-2-7 1,1-9 3,-3-9 5,0-8 1,3-8 6,0 4 0,6 3-15,3 5-3,6 12-6,3 9 0,7 6-1,-2 4-4,-2 8-4,0 5-2,-4 8-5,-8 3-6,-5 3-5,-1 3-2,-1-2 2,-4-3-2,2-5 10,0-7 18,2-8 7,-1-5 16,3-5 10,3-11 2,3-6 2,8-8 0,7-7 1,5-1 1,1 2-12,0 7-23,-4 11-7,-8 7-15,-7 11-10,-5 10-5,-2 8-1,-2 5-4,-1 8-13,-1 5-10,-1 1-4,0-3-21,0 0-28,0-8-35,0-4-59,0-10-127,2-9-483,-1-3 0,5-8 0,7-9 0</inkml:trace>
  <inkml:trace contextRef="#ctx0" brushRef="#br0" timeOffset="112451.1608">19246 9549 1888,'-6'3'119,"-1"6"11,-4 2 19,4 7 11,4 2 20,3 6 9,6-1 1,5 1 1,3-2 3,7-4-89,2-7-19,4-4-4,-1-6-18,-1-4-11,-1-7-20,-4-4-17,-4-5-10,-9-4-3,-7-6-5,-10-3-4,-6 2-9,-2 2-8,-5 4-5,-1 9-22,3 8-48,9 3-92,6 2-168,3 3-255,6-3 0,9 0 0,14-3 0</inkml:trace>
  <inkml:trace contextRef="#ctx0" brushRef="#br0" timeOffset="112794.9129">19584 9437 1991,'-11'0'93,"-4"3"13,-2 2 6,-2 5 4,3 2 3,9 6 6,4 0 1,3 7 0,9-2 1,5 0-70,4-3-19,3 3-15,6-4-11,0-2-17,-1-1-15,-10 0-6,-1 1-4,-9-3 2,-3 1 2,-6 4 2,-4 0-2,-8 1 2,-3-1 8,-10 1 6,1-4-2,5-9-30,5-2-108,5-14-396,6-2 0,6-10 0,0-7 0</inkml:trace>
  <inkml:trace contextRef="#ctx0" brushRef="#br0" timeOffset="113001.3601">19770 9181 2161,'3'2'77,"7"7"17,-3 8 3,2 16 4,2 12 3,0 15-10,-2 7-47,3 5-63,2-4-123,-5 0-385,0-7 0,-5-11 0</inkml:trace>
  <inkml:trace contextRef="#ctx0" brushRef="#br0" timeOffset="113187.8612">19680 9575 1866,'0'-3'96,"0"-1"7,-2 4 9,9-4 0,10 4 1,15 5-61,24-2-185,11-3-331,18 0 0,6-4 0,7-4 0</inkml:trace>
  <inkml:trace contextRef="#ctx0" brushRef="#br0" timeOffset="113593.3995">21183 9431 1522,'0'0'86,"2"0"4,-2 0 2,1 0 33,-2 2 21,1 5 14,1 7 19,-1 8 19,0 10 6,0 9-65,0 5-16,0 5-3,0 2-7,0-5-54,0-4-52,0-8-80,3-12-163,-1-10-374,2-6 0,9-12 0,1-5 0</inkml:trace>
  <inkml:trace contextRef="#ctx0" brushRef="#br0" timeOffset="113939.0397">21359 9542 2105,'-3'2'137,"-1"5"30,-1 6 31,-1 9 11,5 4 13,-2 9 4,7 3 3,5 0 0,9-4 1,2-6-95,4-5-31,3-9-26,-3-8-27,-2-4-12,-2-13-8,-2-4-5,-9-8-2,-3-6 1,-6-9-3,-12-4-13,-5-1-5,-3 0-12,-1 6-30,-2 10-18,11 11-33,3 9-74,4 9-171,4 5-428,1 7 0,-4 1 0,8-3 0</inkml:trace>
  <inkml:trace contextRef="#ctx0" brushRef="#br0" timeOffset="114592.6403">22682 9301 1331,'-9'0'135,"-4"3"34,-3 3 29,-8 3 25,7 5 6,-2 6 6,3 6 2,4 4 6,8 4 1,1 0-92,6-1-38,5-4-32,1-7-14,5-7-14,1-5 1,3-6-2,0-6 4,-2-8-8,1-4 2,-5-7-8,-3-8-11,-5-5-12,-1-6-30,-13 4-21,2-3-20,-4 13-41,0 6-66,0 11-94,8 0-163,-4 12-198,8 0 0,0 3 0</inkml:trace>
  <inkml:trace contextRef="#ctx0" brushRef="#br0" timeOffset="114976.6116">22951 9007 1302,'-6'-7'130,"-1"0"18,-5 0 28,0 5 17,2 11 16,5 14 13,2 10 4,1 10 1,5 14-2,4 7-108,0 4-28,0-5-19,4-5-28,-2-9-16,-8-11-16,2-9-5,-3-8 3,-3-8 3,3-8-1,3-6 4,-7-8 1,-1-10-3,4-8-10,-1-6-10,8-2-14,6 4-33,12 8-44,12 6-88,18 3-113,1 10-263,8-1 0,-1-1 0,-1-1 0</inkml:trace>
  <inkml:trace contextRef="#ctx0" brushRef="#br0" timeOffset="115973.0043">23664 8988 1918,'0'-4'99,"0"2"27,0 6 19,0 10 6,0 16 1,5 14-1,3 16-16,-1 5-19,6 0-6,-5-2-83,-2-8-19,-4-11-27,-1-10-15,-1-11-4,-1-9 0,2-10 0,-1-6 17,0-11 18,-1-9 4,-1-11 2,2-11 2,-1-2 2,4 2-13,6 8 5,4 10 4,4 6 2,13 14-3,4 3 1,4 3 2,0-3 0,-7 3 3,-7-2-3,-11-5 11,-9-3-6,-1-2-2,-3-8-2,0-1 6,-4-8 8,-1-3 2,1-2 6,-6 1 22,4 6 12,2 7-6,4 8 3,0 10 3,4 7 4,2 12 1,4 14-1,-3 8-5,5 9-4,-3 8-27,-4 5-11,-2-5 7,-2-4-6,-1-8-5,0-5-2,0-15-3,0-3 1,0-11 0,3-7-2,3-11 1,0-6 3,3-7 4,8-5 12,-4-6 6,10 1 2,2 5-2,2 8-5,3 7 2,-4 6-2,1 8-1,-3 7-12,-3 2-6,-5 5-14,1 1-5,-6-2-2,-1-7 4,-7-2 1,4-4-4,-6-3 2,2 0-2,3-7-3,0-5-8,-2-5-14,1-8-19,0-4-14,-4 0-7,1 3-2,-4 6 7,-5 8 8,-8 4 11,-4 7 17,-9 5 11,-1 5 15,4 5 19,2 3 11,11 9 5,6 0-2,3 3-2,9 0-15,11 3-25,8-1-46,10-2-111,22-7-169,0-7-278,3-6 0,5-6 0,-3-8 0</inkml:trace>
  <inkml:trace contextRef="#ctx0" brushRef="#br0" timeOffset="116227.323">24957 9082 2476,'-6'-4'50,"-1"1"16,-10 2 17,-4 2 12,0 9 4,-2 7 2,4 5 1,2 9 0,11 6 0,3 3-43,5 0-42,5-5-74,14-3-92,7-13-167,7-12-250,3 3 0,4-10 0</inkml:trace>
  <inkml:trace contextRef="#ctx0" brushRef="#br0" timeOffset="116995.6511">25124 9189 1835,'-6'3'80,"-3"6"20,6 5 6,-1 8 8,4 0 2,6 6 4,4 0 2,1-4 2,6-5 9,2-4-56,3-6-6,-3-6-13,-1-3-3,-2-8-9,-4-5 3,-3-8-3,-6-9-2,-6-5-4,-6-6-8,-3 3-13,0 8-6,-2 10-7,0 8-6,4 6-2,4 6-10,3 0 0,3 0 5,3 0 2,6 0 0,8 0 1,9 0 0,8 0 0,10 7 3,-5 1-1,-6 8 9,-9 5 6,-13 5 4,-10 0 0,-7 3 1,-1-3 0,2 0 2,4-6 2,-1-5 14,4-4 12,7-5 6,7-2-6,2-4-7,11-2 0,4-3-3,4-4 4,-5-6 2,-9-4-3,-7-2-12,-8 1-14,-5 7-14,-3 4-1,-2 5-4,2 4 3,2 4 0,3 3 1,2 5 0,3-3 7,11 2 6,2-2 5,4 0 10,0-6 2,-3 0 2,-3-3 6,-4-4-3,-5-4-8,-5-5-7,-5-3-14,-7-6-15,-6-2-14,-8-2-29,-9-3-45,-7 0-38,-2 1-44,9 4-55,15-7-461,5 16 0,8 4 0,14 5 0</inkml:trace>
  <inkml:trace contextRef="#ctx0" brushRef="#br0" timeOffset="117288.8633">25974 9068 1412,'-10'6'97,"4"2"15,-5 4 18,0 5 15,9 3 9,-1 1 3,3 5 0,3 2 0,4 3-4,2-4-93,2-4-35,2 0-24,1-4-20,-6-1-16,-3 0-8,-2-1-1,-6 2 2,-7-1 1,-4 0 4,-10-4-3,14-1-451,-31-1 0,-4-5 0,-11-4 0</inkml:trace>
  <inkml:trace contextRef="#ctx0" brushRef="#br0" timeOffset="120112.8526">20697 10703 1940,'1'0'113,"-1"0"25,0 0 18,2 0 13,-4 0 19,4 0 19,-2 0 17,0-2 13,0 2 4,2-2-83,7-3-23,7 0-22,8-1-11,11 2 1,9-3-11,5 6-7,5 1-15,-1 5-8,0 8 0,-5 8-1,-11 8-4,-8 7-2,-12 3-1,-7 2-16,-7 3-3,-11 1-12,-9 0 1,-11-1-5,-2-4-1,-13-1-1,-7-9-1,-2-4-1,2-11-3,2-8-2,-2-3-19,9-5-24,7-7-66,7-8-77,7-6-110,16-7-180,4-7-330,8 5 0,14 1 0</inkml:trace>
  <inkml:trace contextRef="#ctx0" brushRef="#br0" timeOffset="120433.0473">21333 10735 2059,'-13'-3'126,"-1"0"15,-10 0 13,-4 3 28,-4 6 18,2 9 6,3 6 7,3 11 10,10 7 6,8 7-100,5 0-24,4 5-12,4-3-15,10-5-26,1-4-24,8-7-24,4-8-26,1-7-64,6-9-98,9-7-219,-10-2-302,-1-7 0,-2-3 0,-6-5 0</inkml:trace>
  <inkml:trace contextRef="#ctx0" brushRef="#br0" timeOffset="133538.7802">22282 10454 655,'0'-2'49,"1"2"19,-1-1 14,2 1 9,-1 0 10,1 0 16,-2 0 17,1 0 15,1 0 8,-1 0-29,-1 0-10,0 0-17,0 0-15,0 0-8,0 0-8,2 0-15,-2 0-6,0 0 4,0 0 10,1 0 5,-1 0 12,-1 0 5,1 0 3,-5 1 4,-2 2 8,-6 3 9,-1 3-4,-6 1-16,2 5-12,-5 4-11,1 0-11,1 3-5,-3 1 0,0 0-1,-2-1-7,-1 0-7,-1 1-3,0-2 3,-1 1-5,1-3 0,2-2-1,4-3-2,7-3-4,0-2-1,7-1-2,4-3-4,0 1-5,-3-2-4,6 0-1,-1 0-2,-1 2 0,0-2 1,0 0 0,-1 2-2,0-2 2,-3-1 1,1 2-2,0 1 0,5-3 0,-1 0-1,0-1-1,2 0 1,0-1 7,0-1 6,0 0 1,0 0-3,0 0 9,5 0 2,7 2 2,8-1 6,7 2 1,6 2 0,5 3-8,5 2-4,-1 2-2,3 4 2,1-1-8,-2 0-2,-1-2-3,-4-2-6,1-2-5,-6-3-12,-7 1-17,-6-2-23,0-3-24,-3 0-26,-4-2-28,-1 0-32,1 0-40,-4-2-52,-4 2-48,2 0-50,-8-2-175,3 4 0,-3-2 0,0 3 0</inkml:trace>
  <inkml:trace contextRef="#ctx0" brushRef="#br0" timeOffset="134435.0206">21839 11204 1220,'-4'0'132,"-2"0"35,0 0 48,-1 0 33,4 0 16,3 0 2,-4 0 1,4 0 0,0 0 15,0 0-57,0 3-32,0 1-23,0 3-29,7 1-10,6 2-9,15 1-2,16-3 3,16 1 0,17-4-17,9 1-34,-1-3-22,-5-2-20,-8-1-37,-13 2-39,-12-2-36,-16 0-47,-7 0-53,-10 0-51,-5 0-84,-5-3-112,-1-6-272,1 8 0,-1-2 0,0-1 0</inkml:trace>
  <inkml:trace contextRef="#ctx0" brushRef="#br0" timeOffset="135630.4315">23078 10459 534,'0'-3'37,"1"1"11,-2-1 16,1-1 21,-2 1 31,2 2 19,-1 1 22,2-2 28,-1 2 21,0 0-12,0 0-3,0 0-8,0 0-15,0 0-26,0 0-31,0 0-10,0 0-2,0 6-18,0 3-10,0 8 8,0 7 10,0 11 8,0 8 8,0 8 8,0 8 9,0 0-6,0 0-14,2-7-5,1-5-7,1-2-22,2-7-15,0-9-12,0-3-7,-3-6-5,-1-4-5,-1-3-12,-2-5-16,2-2-13,-1-2-17,0-1-25,0-2-80,3-1-154,12-8-433,-12 5 0,5-4 0,5-6 0</inkml:trace>
  <inkml:trace contextRef="#ctx0" brushRef="#br0" timeOffset="136956.5986">23583 10602 921,'-3'0'56,"0"0"33,-1 2 39,-5 4 38,-3 3 26,0 9 18,-2 7 21,0 6 18,6 4 12,2 1-42,1 3-6,5-3-28,0 0-29,5-1-34,5-5-21,7-3-13,8-7-18,8-3-18,7-6-10,3-7-4,4-2-3,-1-6-5,1-8-9,-7-3-3,-8-4-4,-6-9-5,-8-1-2,-9-3 0,-2-4-1,-4 0 1,-3 1 2,-3 4-1,-1 1-1,-3 5 0,-4 4-1,-7 3 0,-3 3 0,-3 2 1,-3 2 2,-1 5-3,5 2 0,0 0 3,5 4 2,6 0 1,3 0-2,6-1 2,0 2-2,1-2 0,-2 1-2,0 0 2,1 0-3,-1 0-2,1 0-1,3 0 0,0 0 1,0 0-1,0 0 4,0 0-2,0 0 0,0 0 0,0 0 0,0 0 1,0 0-3,0 0-1,0 0 0,0 0 0,0 0-3,0 0 0,0 0 0,0 0-3,0 0 3,0 0-2,0 0 2,0 0 0,0 0 2,0 0 1,0 0 0,0 0-1,0 0 1,0 0 3,0 0-3,0 0-2,0 0 0,0 0 2,0 0-2,0 0-1,0 0 0,0 0 0,0 0 0,0 0 0,0 0 0,0 0 2,0 0 0,0 0-1,0 0-1,0 0 0,0 0 0,0 0 0,0 0 0,0 0 0,0 0 0,0 0 0,0 0 0,0 0-1,0 0 1,0 0-2,0 0 0,0 0 1,0 0-1,0 0 1,0 0-1,0 0 0,0 0 2,0 0 4,0 0-2,0 0 0,0 0 1,0 0 0,0 0 3,0 0-1,0 0 2,0 0-1,0 0 0,0 0-3,0 0 2,0 0 0,0 0 4,0 0-1,0 0 0,0 0-1,0 0 4,0 0 1,0 0-2,0 0 0,0 0-1,0 0-12,0 0-37,-6 0-59,-1 0-117,23-3-582,-39 4 0,-11-1 0,-10 0 0</inkml:trace>
  <inkml:trace contextRef="#ctx0" brushRef="#br0" timeOffset="139930.0134">10317 6944 607,'0'0'9,"0"0"0,0 0 7,0 0 10,0 0 11,0 0 16,3 0 10,0 0 15,0 0 12,0 3 6,3-2 23,4-1 12,4 0 8,7 0 5,4 0 3,5 0-5,7 0 2,2 0-8,3 0-7,2 0-5,-2 0-20,3 0-11,-4 0-9,0 0-14,3 0-9,-4 0-6,3 0-11,-4 0-2,2 2-2,-4-2-7,-2 6-3,-2-6-1,-1 5-1,-2-1-1,-2-2 0,1 3-1,-1-2-1,0-1 1,2 0-2,0 1 1,1-3 1,2 2 0,2 0-3,0-1-2,0-1-2,-2 1-2,-2 1-2,1-1-4,-2 2-2,2-1 0,-2 1 0,0 0 0,1-1 0,7 1-1,-4-3-1,1 1 0,1 0-1,-3 1 1,-2-2-1,-6 0-2,1 0-2,-3 2 0,-1-2 0,2 0 2,1 0-1,2 0 0,3 0 0,7 0-1,-3 0 2,7 0-2,-2 0 2,-1 0-2,-4 0 1,1 0-2,-1-2 0,-2 2 1,-4 0 1,6 0 0,-1 0-2,0 0 2,5 0 0,-2-2 0,3 2-1,-3-1 1,-5 1-1,0 0-1,-3-1 0,-6 1 1,1 0-1,1-2-1,0 1 0,3 1 0,4-2-5,2 2 1,1 0-3,1-3-6,-2 3-5,-3 0-8,-1 0-3,-2 0-2,1 0-4,1 0-3,-2 0-1,3 0-7,2 0-1,-2 0 1,-2 0 0,3 0-4,-7 0 0,-2 0-6,-4 0 1,-2 0 4,-3 0 4,-1 0 6,1 0 5,-2 0 4,4 0 4,2 0 4,-5-3 5,3 3 7,-6-1 3,3-1 2,-5 2 2,-1-3 4,-3 1 4,1 1-1,-4 0 2,1-1 5,2 0 1,-1 2 0,2 0-3,-1 0-2,0 0-2,-2 0-3,1 0-2,-2 0 2,1 0 3,-1 0 5,0 0 6,0 0 3,2 0 4,0 0 1,-2 0 1,0 0 4,0 0 0,0 0-2,0 0-5,0 0-6,0 0-4,0 0-3,0 0 1,0 0 2,3 0 2,-3 0 0,0 0 1,0 0 5,0 0 12,0 0 14,0 0 5,0 0 3,0 0-4,3 0-1,-3 0-5,0 0-7,0 0-16,0-3-30,0 3-35,0 0-28,0 0-19,3 0-14,-3 0-3,0 0 2,0 0-2,3 0 5,-3 0 16,0 0 25,0 0 30,0 0 18,0 0 7,0 0-11,0 0-32,0 0-13,0 0-2,0 0-24,0 0-25,0 0-27,0 0-34,-3 0-19,3 0-10,0 0 0,0 0-15,-3 0 0,0 3 0,-2-3 0</inkml:trace>
  <inkml:trace contextRef="#ctx0" brushRef="#br0" timeOffset="141642.6156">18426 12098 1708,'0'-1'53,"-1"0"17,-4-1 9,-1 2 23,-4 3 43,1 7 34,-2 13 16,2 14 10,0 14 3,4 13-32,2 8-20,-3 0-15,2-3-6,1-12-2,2-16 13,-1-14 19,2-13-11,0-9-7,0-11-3,2-11 0,-2-6 1,0-10-3,4-9-14,6-10-47,4-5-71,12-1-55,2-2-4,-1 11-5,0 11-9,-4 10-1,-8 13 0,-3 12 0,-2 6 12,3 13 29,0 11 15,-1 6 4,2 9-1,-1 4 4,1 0 7,-1-3-14,0-4-71,-7-5-90,-1-8-205,-3-6-420,-9-8 0,-6-7 0,0-10 0</inkml:trace>
  <inkml:trace contextRef="#ctx0" brushRef="#br0" timeOffset="141825.1278">18473 12412 2106,'0'0'91,"9"0"1,5 0 4,13-2 0,14-4 2,16-1-11,10-4-67,8-4-164,-5-10-364,-15 11 0,-14 2 0,-20-3 0</inkml:trace>
  <inkml:trace contextRef="#ctx0" brushRef="#br0" timeOffset="142092.9309">18974 11901 2654,'0'-5'97,"2"-2"9,2 7 9,-1 0 2,0 8 1,1 10 1,6 7 0,-1 10 0,4 12 0,-1 11-97,-1 13 3,-4 11-9,-4 7-9,-1 4-4,-2 1-7,0-7-43,1-12-137,18-23-520,-15-12 0,-8-20 0,-6-17 0</inkml:trace>
  <inkml:trace contextRef="#ctx0" brushRef="#br0" timeOffset="142338.2739">18760 12402 2095,'2'2'87,"2"3"7,11 0 2,14-2 5,9 0 0,19-3-6,9 0-17,5-3-35,4-2-71,-3-5-155,-4-12-332,-11 6 0,-10-5 0,-14 0 0</inkml:trace>
  <inkml:trace contextRef="#ctx0" brushRef="#br0" timeOffset="142577.9622">19395 12050 1379,'-3'-13'160,"0"-1"0,0 4 19,0 2 29,3 13 15,0 17 14,0 21 7,0 11-1,3 15 3,0 13-122,3 1-37,2-5 1,0-6-21,0-11-28,1-13-43,-4-10-72,4-18-116,3-15-490,-4-7 0,-1-10 0,3-15 0</inkml:trace>
  <inkml:trace contextRef="#ctx0" brushRef="#br0" timeOffset="143280.0843">19493 12383 1862,'0'0'106,"0"2"10,3 3 9,6 2 18,9-2 9,15 2 5,15-2 1,8-5 0,3-5 0,-9-2-88,-9-5-40,-16 0-22,-12-5-14,-10-2-16,-9-1-8,-12 3 9,-3 1 16,-5 3 13,-11 6 9,6 5 13,-3 7 16,6 8 15,1 10 8,5 3-2,11 11 0,6-4-13,11 4-16,17-6-12,16-4-11,13-5-30,16-4-21,7-10-38,-1-5-66,-3-8-76,-7-7-73,-2-11-288,-24 4 0,-27-6 0,-1-3 2005,-12 2-1660,-16 4 64,5 4 60,5 3 49,-8 9 45,-7 6 57,4 5 74,-3 7 82,3 3 77,5 4 20,2 3-69,8 0-62,2-2-56,8-7-23,6 0-25,7-7-17,5-3-8,4-8-5,1-6-7,-2-2-4,-3-4-1,-12-4-2,-4 1 0,-5 3-8,-3 6-6,0 5-2,0 6-5,0 5 2,0 5-2,1 5 0,6 4-2,4 2-3,8 1-12,13-5-20,10-2-64,9-8-80,10-2-93,0-16-299,1 4 0</inkml:trace>
  <inkml:trace contextRef="#ctx0" brushRef="#br0" timeOffset="143623.165">20532 12279 2094,'-16'0'74,"-5"1"3,-2 5 3,-2 4 3,7-1 4,11 8 6,3-2 6,11-1 4,5-1 3,10-1-62,8-2-10,13 4 1,9-5-4,1 0-5,-5 7-4,-9 0-6,-12 4-3,-15 5-1,-9 1-3,-12 0 1,-9-2-1,-10 1-1,-5-5 0,-10-5 1,1-7 3,6-8-11,8-12-46,12-7-106,15-18-448,-1-1 0,13-11 0,13-11 0</inkml:trace>
  <inkml:trace contextRef="#ctx0" brushRef="#br0" timeOffset="143812.6606">20844 11954 1665,'0'-2'110,"6"2"23,4 5 16,3 6 14,1 10 5,2 19 3,-4 13 0,5 12-3,-5 6-34,-1 4-144,2-7-172,-4-15-386,-4-1 0,-2-12 0</inkml:trace>
  <inkml:trace contextRef="#ctx0" brushRef="#br0" timeOffset="143984.048">20874 12376 2087,'0'-2'80,"0"0"6,5 1-1,7-2-29,12-1-65,26-3-468,11 1 0,18-1 0</inkml:trace>
  <inkml:trace contextRef="#ctx0" brushRef="#br0" timeOffset="144603.1519">22525 12007 644,'0'-2'128,"0"0"53,0-1 36,3 0 45,-6 0 38,3 2 16,3-1 4,-6 2 1,-3-2 1,-10 2-91,-4 4-37,-12 3-52,-8 5-36,1 11-44,-2 6-38,4 4-14,8 2 0,14 3 3,10-7 4,18-2 5,15-8 3,17-1 1,12-6 1,10-3 0,3-2 0,-8 1-1,-6 0-4,-17 2-6,-13 2-2,-12 3-5,-9 1-5,-14 5 1,-5 0 0,-14 0-2,-8-3 3,-11-2 6,-3-10 17,-1-4 10,6-11-1,9-10 8,8-6 5,15-9-2,12-5-3,15-5-2,19 3-1,16 2-17,11 8-64,11 3-89,7 6-205,-1 4-470,-3 4 0,-6 2 0</inkml:trace>
  <inkml:trace contextRef="#ctx0" brushRef="#br0" timeOffset="145056.9448">24336 12076 3422,'-27'4'1,"-4"1"-18,1 4-7,2 4 0,22 6 2,-1-4 14,0 4 21,-2 1 18,0 1 15,2 0 8,4 0 7,1 0 20,7-3 9,5-4 6,5-2-1,9-8-10,3-2-22,5-8-19,3-3-19,-4-10-14,-2-1-10,-10-12-1,-10 0-2,-12-3-5,-13 0-2,-11 7-3,-8 6-1,-7 10-4,-6 6-15,4 4-23,10 5-50,8 2-77,15-5-22,17 0-97,17-13-336,13 5 0,21-6 0</inkml:trace>
  <inkml:trace contextRef="#ctx0" brushRef="#br0" timeOffset="145449.0174">24823 11586 1584,'-19'-5'36,"-7"4"30,-7 1 44,-5 6 30,11 12 27,6 13 22,6 10 10,11 12 1,2 11 2,8 6-18,6 5-20,6-1-29,-2-6-43,4-9-30,-6-9-25,-4-9-21,-5-11-7,-2-8 11,-3-7-3,2-9 1,-4-8 0,2-8-1,-1-13-8,-1-10-6,2-9-9,6-4-6,10 1-27,15 11-45,9 12-34,16 6-101,10 3-134,5 9-219,1 1 0,-1 3 0,-3-5 0</inkml:trace>
  <inkml:trace contextRef="#ctx0" brushRef="#br0" timeOffset="146266.6508">25473 11768 1166,'-3'-22'97,"3"-3"38,0 0 15,0-3 6,0 18 39,3 10 18,1 9 5,4 11 4,1 14 2,2 9-77,1 12-20,-3 2-37,-3 2-14,-3 0-8,0-6-38,-3-6-18,0-12 1,0-9 0,0-13-1,0-8 2,0-16-2,0-10 0,0-10 2,3-10 2,1-5 1,4 3 2,3 9-8,4 6-2,0 10-2,4 3-2,7 1-3,4 0-8,1-2-3,0 1 1,-7 1-3,-8-1 2,-10 3-1,-4 0 1,-5 3 1,0 0 4,-3 1 6,4 0 3,-1 3 1,2 3 5,-1 6 7,4 10 4,-1 8 10,5 14 0,2 11 0,-2 7-2,4 8-2,-1-6 2,-6-3 5,4-7-5,-4-11-3,2-11-2,-2-5-4,5-10-1,4-6 1,9-5 0,3-5-1,6-7 1,5-6-3,0-9-4,-2-5-12,-3-4-9,-5-2-6,-7-1-2,-9 5-1,-4 6 0,-11 9 1,-11 6-2,-2 15 3,-7 7 2,-9 8 12,-2 9 6,10 5 6,4 1 4,11 2 1,9-3 3,11-1-1,7-1-1,10-7-4,9 0-26,13-3-66,8-8-165,-1-8-480,-1 2 0,-10-7 0</inkml:trace>
  <inkml:trace contextRef="#ctx0" brushRef="#br0" timeOffset="147818.4657">21103 13387 1110,'0'-3'115,"4"1"41,-3-2 24,1 2 16,-1-1 10,-1 3 5,3-1 4,-2 1 2,-1 0-1,2 0-82,-2-2-28,0 4-35,1-4-21,-1 2-11,0 0-2,2 0 3,-2 0 8,0 0 4,0 0 2,0 0-2,0 0 1,0 0-1,0 2 3,1 4 2,1 3-7,-1 8-5,2 0-6,4 7 4,-3 0 7,3 4 7,1 1 5,0 2 5,-1-2 1,6-3-1,1-6 4,6-3 2,4-5-1,4-5-4,8-3-11,5-4-4,7-4-11,-1-9-8,3-6-10,-5-5-4,-3-10-5,-8-4-5,-7 3-2,-13-3-6,-8 4 1,-2 5 1,-4 7 2,-1 7 1,1 3 2,1 4-2,-1 4-1,0 2 0,0 0-4,0 2-5,0 0 4,0 0-1,0 5-3,3 6 0,1 6-2,2 7 3,3 6 1,1 6-3,-1 5 6,-1 1 5,4-1 0,-2 4 0,3-4 4,-3-1 0,-1-2 4,-4-1 1,-4-2 3,1-3 6,-2-3 5,-2-1 4,-1-5 3,0-5 3,-2-1 3,-5-4 6,-1-3 9,-1-1 9,-4-2 9,-4-1 6,-9-4 4,-1 3 3,-8-3 7,-5-2 8,-5 0 2,-2 0 1,-4 2-14,0-4-5,2 4-8,2-2-15,6 2-8,10-2-5,7 0-4,11 0-8,10 0-2,5 0-10,1 0 4,0 0-15,1 0-28,-1 0-41,0 0-34,3 0-41,3 0-53,4-2-65,0 0-80,7-5-100,7-3-205,-4 1-296,12-5 0,4-4 0</inkml:trace>
  <inkml:trace contextRef="#ctx0" brushRef="#br0" timeOffset="148790.9364">22071 13230 1520,'0'0'97,"0"0"24,2 0 20,-2 0 20,0 0 12,0 0 11,0 0 14,0 0 10,0 0 4,0 0-58,3 0-18,1 2-19,6 3-18,3 1-16,8 2-10,4 4-8,7 1-9,4 1-10,9-2-3,8 2-13,1-4-7,-2-4-5,-5-2-2,-9-2-5,-14-2-2,-8 1-4,-10-1-4,-2 0-1,-4 0-1,0 0 0,0 0 1,0 0 2,0 2 0,0-2 1,0 0 0,0 0 3,0 0-1,0 0 0,0 0 0,0 0 0,0 0-1,0 0-3,0 0 0,-4 0-1,1 2 2,0-1-3,-3 5 1,-4 2 0,2 1 1,-4 4 1,-3 4 2,2 4 12,-8 6 10,-3 4 1,-5 3 5,-2 2 3,-3-2 7,3-2-2,2-3 4,5-9 0,7 0 2,4-5-14,5-4-8,2-2-2,2-2-4,-3-2-4,-3 0-4,3 1-2,1-1-4,-1-2 2,0 3-3,7-2-3,-3 1 0,3-5-2,0 2-5,0 0-19,0-2-27,0 0-19,0 1-30,0-1-59,3 0-120,9-8-486,-7 8 0,5-4 0,5-5 0</inkml:trace>
  <inkml:trace contextRef="#ctx0" brushRef="#br0" timeOffset="149188.872">22652 13580 1467,'-3'0'73,"-2"5"21,1 0 36,-2 2 12,-5 5 10,4-1 10,-4 4 13,-4 5 14,-3 2 15,-6 5-38,-8 6-14,-2 0-20,-4 0-33,2 1-12,1 0-9,8-8-9,5-1-14,7-6-15,7-3-14,2-8-16,3-3-24,3 0-61,0-5-128,3-7-479,0 1 0,6-6 0</inkml:trace>
  <inkml:trace contextRef="#ctx0" brushRef="#br0" timeOffset="151012.2091">23234 13200 1652,'0'-4'64,"0"-3"9,-3-2 8,0 1 8,-6 0 9,-2 3 9,-5 0 7,-8 3 4,-1 1 6,-1 1-50,-6 3-6,9 4-3,-4 3-6,8 0-3,1 7-8,4 3-6,2-1-4,8 0 0,1 5 0,3-3-4,0 0 0,6 1-6,1 1-1,-1-3-2,6-2-3,2 0-1,0-4-2,5-4-1,4-6-7,2 0-3,2-4 1,-1 2-2,0 3-1,-4 0-1,-1 2 1,0 2-4,-4 4-1,1 2-2,1 0 0,1 6 2,1 0-1,-4 1 0,-5-3-1,-4 1 1,-4-3 2,-3-2 12,-4-1 22,-7 0 13,-5 1 11,-11-1 7,-9 1 7,-4-3 17,-1-1 17,4-1 8,5-5 8,7 0 0,8-5-17,5-2-16,7-8-5,2-7-11,2-6-6,3-9-17,5-5-15,-4-4-8,8 4-7,3-1-15,2 4-2,2 1 2,4 6-3,-2 0 3,6 0-1,-3 1-1,-1 2 1,-3-1-1,-6 6-1,-4 2 11,-4 3 9,-2 3 8,-4 7 5,0-1 1,0 2-1,0 3 2,0-2-3,0 0 3,0 2-4,0 0-3,0 0-13,0 0-9,0 0-5,0 0-5,0 0 2,1 0 0,-1 0-2,0 0 0,0 0 2,0 0-5,0 0 0,0 0 2,0 0 0,0 0 5,0 0-4,0 0-1,0 0 3,0 0 1,0 0-3,0 0 2,0 0 0,0 0-2,0 0 0,0 0-3,0 0 4,0 0 1,0 0-1,0 0-1,0 0 3,0 0-3,0 0 2,0 0 1,0 0 0,0 0 0,0 0-2,0 0-1,0 0 0,0 0-1,0 0-1,0 0 1,0 0-4,0 0 1,0 0 2,0 0 1,0 0-1,0 0 2,0 0 0,0 0 0,0 0 0,0 0 2,0 0 0,0 0 1,0-2-1,0 2-2,0 0 0,0 0 0,0 0 0,0 0-1,0 0-2,0 0-2,0 0 3,0 0-1,0 0-2,0 0 3,0 0-1,0 0 0,0 0 0,0 0 0,0 0 3,0 0 0,0 0 0,0 0 0,0 0 0,0 0 0,0 0 0,0 0 0,0 0 0,0 0 2,0 0-2,0 0 0,0 0 0,0 0 0,0 0 0,0 0 0,0 0 0,0 0 0,0 0 0,0 0 0,0 0 0,0 0 0,0 0 1,0 0 1,0 0-1,0 0 1,0-3-2,0 1 0,0 2-3,0 0-2,0-2-13,0 2-33,0 0-46,3 0-35,-3-1-28,0-1-24,0 2-35,3-2-49,-3-2-113,14-5-356,-14 4 0,-4-2 0,-6-2 0</inkml:trace>
  <inkml:trace contextRef="#ctx0" brushRef="#br0" timeOffset="164958.4032">4404 6820 593,'2'6'11,"-2"2"-1,3 2 1,-3-2 7,3-1 33,-3-1 39,0-1 29,0-2 15,0 2 4,3-3-5,-3-1 1,0-1 1,0 0 2,-3 3-6,0-2-25,-8 4-8,-5 4-10,-4 4 3,-6 2 10,-2 2 0,2 2 1,4 4 2,5 0 0,7 2 0,7 2 0,6-2-12,4-3-7,8 2-6,3-2-9,8-1-2,4 1-2,-2 0 1,0 2 0,-4 0 4,-5 5-7,-4 2-16,-7 4-10,-5 1-7,-6 2 1,-9 1-1,-8-3 7,-1-6 7,-9 0 5,-3-11-1,3-2-1,6-4 1,3-6 0,4-5-5,4 1-1,5-3-3,-1-3-7,3 1-11,-1-1-4,7 0-5,-3 0 2,3 2-4,-2-1-3,-1 2-3,-5-2-4,-3 0 3,-3-2-1,-5 0-1,-3-2-1,0 4-2,-2-3-1,1 1 1,2 1-3,-2-1 4,-1 4-2,-4-1-2,-2 1-1,-5 0-1,-7 0 1,-3 1 5,-2-1-3,2 4 2,-2-4 2,4 3 1,2-3 2,5-3 1,3-1 0,2 0 1,3-1-2,5-4-1,-2 2 0,3 1-2,0 1 1,0 1-1,-5-2 1,4 4 0,-1-2 0,0-2-1,-3 2 0,-2-1 0,-4 1 0,-10 3 2,-4 0-4,-12 3 0,-4 2 1,-2 6 0,-2 3-1,-1 2 0,9 2 2,4-5-1,6 1 1,3-2-1,8-1 3,5 0-1,0-1-2,1 4 1,-1-1-2,-3 3 2,0 3-4,0 2 2,4-1-1,5-1 0,3-1-1,7-2 2,1-1-4,5-3 0,2 2-1,2 2 2,-2 6 3,0 0 1,3 8 3,-5 6 1,4 1 1,-3 0 0,6 3 1,2-1 1,0-1-2,2 0 1,7-3-9,1-3-1,1-3-7,9 0 3,4-7 1,1 2 1,1-2 4,2 0-3,-1 1 3,-3 2-1,0-2 5,5 0-6,3-1 5,5-4-7,8-3-2,1-6 4,2 0-2,0-3 6,-3-3 2,-2 4-2,-2-2 2,-3 0 9,3 1-4,-1-1 4,1-3 0,6 0-5,2-1 1,1-1-5,-4-3-1,2 1-1,-5 0-2,-6 1-1,-4 0 2,5 2-1,-4 0-1,-2 2-4,1-2-3,-1 0-4,-1 0-4,-3 0-1,3 0 1,-2 2-5,-2-1-4,2 1-13,-1 0-8,1-1-6,0-1-14,-1 0-14,4 0-31,0-3-67,4 0-84,28-13-428,-28 11 0,0-2 0,-4 2 0</inkml:trace>
  <inkml:trace contextRef="#ctx0" brushRef="#br0" timeOffset="169032.925">18651 14484 1424,'0'-1'123,"0"-3"30,0-2 23,0 1 24,0-2 32,-3 3 11,3-1 7,0 3 3,0-1 1,0 2-85,0 1-47,0 0-25,0 0-21,0 4-17,0 5-28,0 11-8,0 9-4,-3 10-3,-1 6-1,-2 2 4,-3-1 7,-1-2-4,2-9-4,5-8-3,-1-9 8,4-4 26,0-8 9,0-6 1,0-4-1,1-5 2,-1-10-2,0-7 0,3-11 0,2-4-4,-1-7-15,1-4-26,1 0-15,0 1-3,-2 7-6,2 13-3,1 10 1,1 13 2,1 8 0,4 9 4,3 9 3,2 8-2,2 5 4,2 8 2,2 5 7,-1-1 0,0-6 1,-1-8-3,-7 0 0,0-9 2,-9-6 4,0-5 26,-3-6 5,0-3 1,2-6 0,-2-5 2,0-13 1,0-8-1,0-11-5,-2-8-6,1-3-8,1 7-30,-2 5-17,-1 10-61,3 13-114,-3 8-129,4-4-546,0 10 0,-1 3 0,7-1 0</inkml:trace>
  <inkml:trace contextRef="#ctx0" brushRef="#br0" timeOffset="169376.7782">19224 14304 1830,'-6'5'94,"0"6"38,3 7 24,-2 8 14,5 1 13,6 7 6,5-4 2,4-1 8,2-5 6,-1-7-29,1-8-39,-1-4-32,2-5-24,-3-5-13,-3-4-20,2-8-16,-11-4-12,-2-5-18,-2-1-18,-8 1-39,-2 2-64,1 7-112,-1 2-150,-4 10-262,1 3 0,0 5 0,1 3 0</inkml:trace>
  <inkml:trace contextRef="#ctx0" brushRef="#br0" timeOffset="169612.1965">19067 14607 2113,'0'3'146,"0"1"3,0 0 0,0-1-2,0 0-3,3-2 20,4 0 5,7-1 0,10 0 1,9 0-158,8 0-88,6-1-141,-3-17-430,-4 15 0,1 0 0,-7 3 0</inkml:trace>
  <inkml:trace contextRef="#ctx0" brushRef="#br0" timeOffset="170038.5912">20246 14550 1294,'-7'4'102,"-3"4"49,0 3 23,-3 8 14,0 2 6,5 5 2,5 2 4,0-2 2,5 1 1,4-7-51,3-1-12,1-8-43,6-7-20,4-4-14,0-4-5,1-7-5,-3-5-7,-3 0-12,-6-7-17,-6-2-46,-6 2-52,-9 0-44,0 3-60,-3 3-60,6 5-124,-3 8-152,0 2 0,8 2 0,4 0 0</inkml:trace>
  <inkml:trace contextRef="#ctx0" brushRef="#br0" timeOffset="170432.9015">20468 14287 1597,'-10'2'107,"-4"1"21,-1 9 16,-1 4 14,8 11 11,4 10 7,2 11 2,5 3 2,2 0 0,-1 2-71,0-4-35,-1-10-12,1-3-3,-1-13 4,-3-8 17,0-4 16,0-7 1,0-4 0,0-5-1,-3-8-2,3-6-6,-4-4-9,4-6-24,0 5-20,4 3-27,5 9-29,7 5-22,9 6-48,15-1-67,11 2-148,8-4-412,1 0 0,0 0 0</inkml:trace>
  <inkml:trace contextRef="#ctx0" brushRef="#br0" timeOffset="170915.1201">21110 14541 2160,'-16'-2'121,"-9"-1"8,-5 0 4,-7 2 1,10-1 0,7 5 1,6 2 1,9 3 0,4 4 5,1 0-79,4 2-34,4 2-3,0-3-1,6-2 3,3-5 2,-1-3 0,1 0 0,0-6-1,-5-4-4,0 0-6,-3 2-14,-3-1-18,-2 2 1,2 4-2,0 1-1,3 10-1,1 6-1,3 1 3,-2 13-1,-4 2 6,-1 2 21,-5 1 29,-8-1 16,-7 2 12,-13-4 4,-6 0 3,-8-5 1,-2-1-1,7-10-18,10-9-38,13-13-79,8-12-158,14-26-546,11 0 0,13-10 0,12-4 0</inkml:trace>
  <inkml:trace contextRef="#ctx0" brushRef="#br0" timeOffset="171192.9445">21276 14580 2066,'-3'12'100,"3"0"6,0 8 4,0 3 5,6-1 6,5 2 1,8-2-1,4-3 5,4-7 5,2-4-75,-5-3-16,-5-7-7,-5-8-2,-1-3-9,-5-6-13,-5-5-10,-3-5-23,-1 3-50,-4 1-108,3-2-423,-1 16 0,3 3 0,5 5 0</inkml:trace>
  <inkml:trace contextRef="#ctx0" brushRef="#br0" timeOffset="171594.9313">21732 14547 1671,'-14'1'123,"-9"2"12,-8 4 8,-2 2 12,9 0 15,5 7 7,8 2 6,7 0 5,2 1-1,2 1-99,3-5-20,3-1-6,4-5 3,4-3-9,3-6-12,3-6-7,0-3-6,-3-5-5,0-6-2,-8-2-7,0 1-11,-4 2-32,-4 3-48,3 5-8,-4 10-4,2 2-5,-1 10-15,2 4-58,3 5-19,4 4-13,4 0-54,6-8-69,-2 1-96,1-4 0,-2-8 0,-3-3 0</inkml:trace>
  <inkml:trace contextRef="#ctx0" brushRef="#br0" timeOffset="171815.8829">21895 14366 1671,'0'-1'112,"-2"1"23,2 6 10,0 6 6,0 12 1,0 12 1,2 10-1,0 3-24,-2 2-66,1-4-161,-1-11-71,10-9-348,-7-1 0,0-12 0,-3-8 0</inkml:trace>
  <inkml:trace contextRef="#ctx0" brushRef="#br0" timeOffset="172025.059">21813 14592 1542,'0'0'63,"0"-3"28,3 3 27,4 0 5,6-2 6,16 4 2,11-4-4,9-1-21,5-1-60,-5 2-138,-3-6-384,-21 5 0,-10 0 0,-7 3 0</inkml:trace>
  <inkml:trace contextRef="#ctx0" brushRef="#br0" timeOffset="172365.4186">22151 14570 1979,'0'0'85,"0"0"2,-4 0 1,-1 2 0,2-1-1,-3 4 1,0 0 1,-1 4 1,4 3 0,-2 2-76,3 4-4,2 0 3,0-4 0,0 0 2,2-5 5,3 0 8,3-4 0,3 1-1,4-2-2,1 6-3,-2-4-3,-2 3-3,-8 5-2,3 0 1,-7 1-4,-3-1-7,-5 1 1,-4 2-1,-8-1 2,-8 0-15,-2-7-126,-5-7-452,-4 3 0,1-5 0,4-8 0</inkml:trace>
  <inkml:trace contextRef="#ctx0" brushRef="#br0" timeOffset="173044.3343">23309 14168 1329,'0'-2'161,"0"-2"14,0 4 4,-1-3-3,1 2 16,0 2 32,0 6 25,0 6 18,0 12 11,1 11-106,2 15-46,2 8-14,0 3-3,3-1 4,-2-4-13,-3-8-34,1-12-27,-1-10-16,-3-11-16,0-6-65,1-5-93,4-8-130,1-14-440,2 2 0,2-8 0,2-4 0</inkml:trace>
  <inkml:trace contextRef="#ctx0" brushRef="#br0" timeOffset="173410.9079">23475 14454 1497,'0'0'73,"0"0"17,3 0 36,4 0 15,6 0 7,7 0 3,8 0 2,3-2 3,2 0-2,-4-5-50,-4 1-29,-11-4-25,-8 1-44,-6-1-14,0-1-7,-9 2-2,-6 0-1,1 5 4,-9 1 10,-1 6 8,2 5 11,0 10 10,5 4 10,8 5-2,6 3 1,5-1 2,8 1-3,7-2-11,8-6-31,7-7-78,7-6-138,0-6-327,-3-5 0,6-5 0,-5-4 0</inkml:trace>
  <inkml:trace contextRef="#ctx0" brushRef="#br0" timeOffset="173763.1858">23887 14316 1894,'-15'4'64,"0"6"3,-3 5 2,1 2 1,11-4 4,5 3 4,4-2 8,5 1-2,5-3 7,4-1-51,5-4-9,1 1-3,-1 0-3,-4-2-6,-5 0-4,-4 2-6,-4 1-6,-3 4 4,-2 0-3,-7 0-4,-6 4-1,-3-3 3,-7 0 1,-5-4 5,2-3-8,2-6-46,13-2-102,0-19-367,9 6 0,8-7 0,9-6 0</inkml:trace>
  <inkml:trace contextRef="#ctx0" brushRef="#br0" timeOffset="174081.623">24146 14304 1588,'-15'4'108,"-6"1"6,-6 5 5,0 7 0,10-3 3,10 4 6,4 1 4,10-2 1,5-3 4,8 1-88,1-6-20,6 3-3,2-4-3,-2 2-2,-5 0-5,-2 1-8,-10-1-6,-4-1-1,-4 4-1,-4-4-1,-4-1-9,-6 1-29,-3-2-56,-3-4-65,-3-10-354,5 7 0,4-11 0</inkml:trace>
  <inkml:trace contextRef="#ctx0" brushRef="#br0" timeOffset="174864.5286">24643 14046 2136,'1'0'77,"2"4"19,0 10 9,3 11 1,5 15 0,-4 11 1,1 8 0,-4 3 2,1-4 1,-3-10-37,0-8-41,0-8-11,-2-11 1,0-7 6,0-10-1,0-6 1,0-6-2,0-13 0,0-12-5,4-6 4,7-5 0,5-4-7,6 5-10,3 9-7,2 10-1,-3 2 1,-8 9 2,-2 2 1,-6-1 3,-7-2-1,-1-7 1,0-3 0,-4-2 1,-4 1 1,-2-2 1,-1 1-2,2 8-3,5 1-2,2 11-3,-1 3 2,8 9 6,2 11 11,5 9 2,5 12 3,1 14 1,3 3 7,0-1 5,-6 1 8,-5-6 31,-3-4 9,-4-8-2,-3-2-7,0-9-5,0-5 3,0-7 5,0-6-8,1-8-4,5-11-7,6-9-35,9-5-11,11-6-5,8 2-2,0 2 0,-3 10-7,-7 11-7,-9 3 2,-10 9 2,-6 7 0,-4 8 2,-1 2-6,0 8-17,-1-1-20,-1-2-27,2-4-35,0-5-60,6-8-137,11-11-456,11 0 0,8-6 0</inkml:trace>
  <inkml:trace contextRef="#ctx0" brushRef="#br0" timeOffset="175576.2274">25446 14352 1713,'-21'0'80,"-8"0"16,-4 2 11,-1 3 8,14 1 11,9 1 24,7 5 10,4 2 9,4-1 4,6-1-63,5-1-11,6-4-6,4-2-7,4-5-5,-2-3-11,-4-1-22,-4-6-11,-3-2-9,-6-4-3,-6 3-9,-2 0-10,-1 5-10,-2 6-3,1 3-1,0 0-3,1 8 0,1 3-8,4 0-13,3 0-1,5 1 0,6-5-1,-1-4-16,2-2-28,1-4-24,-10-5-24,0-5-4,-9-5 2,-1-9 0,-2-6-2,0-3 6,0 7 18,0 3 10,0 9 33,0 10 36,0 6 31,3 5 20,1 7 16,4 8 18,2 0 16,-1 6 6,-1 0 2,-5-2 13,-1-6 2,-2 1 20,0-5 46,0-8-5,0-3-11,0-6-4,0-7-8,1-6-10,4-6-9,5-8-7,5-4-5,6 7-35,5 2-53,2 10-7,2 9-4,-3 7-3,0 8-1,-4 8-4,0 7-11,-5 1-36,-3 6-96,28-1-627,-27 0 0,0-3 0,1-9 0</inkml:trace>
  <inkml:trace contextRef="#ctx0" brushRef="#br0" timeOffset="176145.3153">26626 13851 1213,'0'-2'125,"0"1"7,2 0 4,-2-1 34,0 4 24,0 7 14,0 9 26,1 14 5,2 16 1,4 12-84,1 10-42,-2 5-7,3-5-3,0-9-36,-6-13-39,-3-14-26,0-11-75,0-15-98,0-11-106,-3-25-314,-4 4 0,-1-11 0,-1-6 0</inkml:trace>
  <inkml:trace contextRef="#ctx0" brushRef="#br0" timeOffset="176718.8127">26584 14113 1229,'0'0'102,"0"0"59,0 0 28,0 2 30,6-5 16,9 4 10,6-1 4,12 0 4,12 0 1,2-1-81,-4 1-21,-6 0-62,-12 0-27,-10 3-28,-8 1-13,-6 4-3,2 4 0,-3 3 2,-3-1 4,2 3 8,1 0 12,-2-2 18,2 1 20,3-3 4,9 0 3,3-2-2,6-8-2,3 0-7,2-4-1,-5-4-8,0-5-16,-5 3-10,-4-5-20,-4 4-10,-5 1-14,3 5-6,-5-1-1,2 6 3,5 3-1,7 4 7,8 7 15,8 3 7,11 4 2,-1-5 7,-3-1 10,-7-4 3,-7-7-1,-9-4-4,-4-6-3,-5-9-15,-3-9-16,0-5-13,-6-12-9,-3-3-14,-6-2-14,-2 2-9,1 4-33,-4 10-49,11 8-81,3 5-66,11 6-205,-5 5-248,4 1 0,8 2 0</inkml:trace>
  <inkml:trace contextRef="#ctx0" brushRef="#br0" timeOffset="176929.7243">27585 14009 1605,'0'5'79,"0"6"12,0 7 4,3 5 2,0 9 0,1 3 0,2-2-8,0-1-43,5-5-80,4-19-418,4 4 0,11-11 0,16-3 0</inkml:trace>
  <inkml:trace contextRef="#ctx0" brushRef="#br0" timeOffset="177150.6731">28006 13972 1346,'-18'0'125,"-6"3"34,-5 5 17,-11 4 10,6 7 2,6 8 3,7 5 4,10 2 1,14 0 2,15-2-86,12-3-73,8-5-111,4-6-117,3-16-381,-2 5 0,-9-10 0</inkml:trace>
  <inkml:trace contextRef="#ctx0" brushRef="#br0" timeOffset="177480.8645">28134 14103 1633,'0'2'142,"4"1"15,3 1 15,9 2 17,5-5 3,9-1 3,2-1 0,-5-7 1,-3 1 1,-8-7-116,-11 0-28,-5 0-14,-10-1-15,-6 2-15,-9 5-2,-2 4 0,-5 4 3,2 11 0,5 4-2,9 7 0,5 5 1,8 6-9,8 0-17,12 2-63,24-6-225,4 2-321,16-12 0,4-6 0,10-11 0</inkml:trace>
  <inkml:trace contextRef="#ctx0" brushRef="#br0" timeOffset="178116.7658">29231 14009 1125,'-2'-8'143,"2"-2"15,-1 2 11,-1 0 22,-2 8 35,-2 7 12,3 5 14,2 8 19,1 4 8,7 13-81,0 7-56,1 5-16,1-1-8,0-2-22,-5-7-30,-2-10 5,-2-9 0,-2-11-13,-1-6-6,0-11-4,-7-14 0,4-10 1,-2-11 0,5-12 0,2 2-4,7 2-21,6 7-12,9 6-8,3 11-4,9 7 3,0 5 0,0 7-3,-4 5-2,-3 3-3,-10 5 2,-4 7 3,-7 5-4,-2 7 4,-3 7 0,0 1-2,0 0 0,0 1 1,0-4-8,3-7-34,0-4-54,6-8-179,6-25-512,4 6 0,10-9 0</inkml:trace>
  <inkml:trace contextRef="#ctx0" brushRef="#br0" timeOffset="178451.8709">29676 13701 2098,'-1'0'114,"-2"3"21,0 0 26,0 6 19,3 3 10,3 4 8,6 2 3,6-1 0,1-3 5,7-4-81,1-3-30,0-5-23,-3-6-32,-4-3-22,-2-7-15,-9-3-12,-3-6-2,-9 4-2,-7-2-1,-3 6-3,0 5-1,-4 6-5,1 7-31,5 5-52,1 4-87,5 1-111,2-23-351,1 29 0,1-3 0</inkml:trace>
  <inkml:trace contextRef="#ctx0" brushRef="#br0" timeOffset="178663.3041">29702 13987 2312,'0'2'116,"0"-2"19,4 2 5,5-2 4,8 1 5,9-4 0,11 1 1,5-1-11,2-1-63,7-4-278,-4 2-459,-8 0 0,3-2 0,-6 2 0</inkml:trace>
  <inkml:trace contextRef="#ctx0" brushRef="#br0" timeOffset="179023.3401">30558 13863 1682,'-12'10'96,"-1"2"9,-2 5 8,-1 6 9,10-2 12,3-2 12,6 0-3,2-2 11,9-2 4,2-8-65,4-3-20,2-2-10,5-4-8,-4-7-11,-6 0-15,-4-5-15,-4-6-8,-9-1-14,-9 0-7,-4-1-6,-4 3-18,-6 7-52,-1 6-73,12 3-141,-1 3-212,7 0 0,6 0 0,6 0 0</inkml:trace>
  <inkml:trace contextRef="#ctx0" brushRef="#br0" timeOffset="179430.8908">30888 13515 1631,'-15'-5'65,"-5"3"31,-3-1 20,-2 6 24,12 9 27,3 10 14,6 10 12,4 12 7,3 10 2,8 7-36,-1-1-27,5 3-30,3-7-14,-6-5-22,-6-6-25,0-10-12,-6-7-10,0-8 6,-3-8-1,6-10 1,-3-4-2,1-10 0,-1-10-7,4-9-4,-1-3-2,4-1-2,-4 4-5,8 7-22,-1 10-11,1 4-34,8 5-58,11 0-124,16-4-456,6 6 0,10-2 0,3-2 0</inkml:trace>
  <inkml:trace contextRef="#ctx0" brushRef="#br0" timeOffset="179659.2144">31538 13664 1269,'-11'0'59,"-8"2"21,-7 4 19,-7 6 16,3 8 9,5 6 8,9 3 2,9 3 1,7-1 4,10-2-34,7-6-20,9 0-36,8-8-109,22-8-433,-8-3 0,0-4 0</inkml:trace>
  <inkml:trace contextRef="#ctx0" brushRef="#br0" timeOffset="180500.9576">31748 13739 1446,'-7'5'91,"-2"3"10,0 4 19,1 8 11,5-1 5,6 6 3,5 1 5,8 0 0,-3-4 5,3-4-45,-1-5-21,-1-8-5,-1 0-17,-1-7-18,0-3-19,-4-5-20,-4-8-12,-2-5-4,-4-4-4,-4-4-15,-3 2-13,-4 5-5,-1 5-1,-4 8 8,9 2 10,4 4 19,2 2 3,5 0 4,4 0 2,6-2 2,9 2 3,6-1-1,11 1 0,1 1 4,-9 2 5,-4 5 5,-7 4 13,-14 3 5,-4 4 0,-1 5 2,0-1 2,-1-2 10,2 2 8,2-3 11,4 0 2,4-2 0,3-2-1,4-3-1,2-3 1,-1-3 0,-3-3-2,-2-2-11,0-3-12,-1-5-19,-2-1-6,-1-4-19,-7-6-12,0 3-4,-3 2-2,0 4-9,0 2 1,0 6 6,2 3 13,-1 3 13,4 6 10,3 2 23,5 3 17,11 2 2,3 0 0,6-4 7,-4-4 2,-2-3-4,-4-3-11,-10-4-6,-4-3-10,-3-7-10,-4-5-15,-4-6-6,-7-7-4,-6-4-3,-9 2-3,-7 2-5,-3 5-16,0 11-39,4 4-59,7 2-96,12 4-101,5-10-323,8 11 0,9 0 0,11-3 0</inkml:trace>
  <inkml:trace contextRef="#ctx0" brushRef="#br0" timeOffset="180872.0378">32558 13531 1490,'-15'3'82,"-6"6"13,-7 2 6,2 9 7,6-1 11,11 4 4,6-1 6,9 1 6,13-4 3,4 0-54,12-2-14,9 0-10,1-4-5,-2 0-9,-5 2-9,-13 2-3,-9 0-2,-9 0 0,-2 2 14,-13 0 7,-8 1 4,-16 5 12,-7-2 3,-14-2 2,-2-1 0,-3-1-9,4-6-80,15-8-256,-12 2-367,-5-7 0,-1-2 0,-9-8 0</inkml:trace>
  <inkml:trace contextRef="#ctx0" brushRef="#br0" timeOffset="186456.1126">24858 14580 320,'0'0'17,"0"0"5,0 0 15,0 0 29,0 0 21,0 0 11,0 0 9,0 3 12,0-2 14,0-1-2,0 3 2,0-3-2,0 2-14,0-2-27,0 0-21,0 0-10,0 0-5,0 0-8,0 0-4,0 0 1,0 3 2,0-3 2,0 1 2,0-1-1,0 3-1,0-3 0,0 0-3,0-3-7,0 3-8,0 0-12,0 0-8,0 0-3,0 0-3,0 0 1,0 3 1,0-3 0,0 0 2,0 0 1,0 1 1,0-1-2,0 0 0,0 0-5,0 0-12,0 0-25,0 0-27,0 0-27,0 0-23,0 0-50,0-4-224,0 7 0,-3 0 0,-2 2 0</inkml:trace>
  <inkml:trace contextRef="#ctx0" brushRef="#br0" timeOffset="188113.0273">23971 15057 317,'0'-3'49,"2"0"20,-1 1 26,-1 0 30,4 0 21,-4 2 14,1 0 7,-1 0 7,2 0 8,-2 0-25,0 0 5,0 0 2,0 0 1,0 0-7,1 0-18,1-1-9,-2 1 1,1 0 9,-1-2 3,2 2-5,-2 0-12,0 0-21,0 0-28,0 0-20,0 0-2,0 0-5,0 0-8,0 0-15,0 0-9,-3 3-2,-2 1 7,-4 5 4,-7 2 6,0 0-2,-2 6-1,-3-2 2,5-1 1,2 1 0,2-4-4,3-2-5,2-5-10,-1 3-2,2 3-4,-3-2 3,-3 2 0,0 2 1,-3-1 1,1-1 2,-4 2 3,5 2-2,-5-1 2,-1 1-1,2 0 0,-6 2-1,0 2 3,1 2 2,-7 2 5,1 2 1,-1 2 4,-1-1 1,0 0-3,3-1-1,4-5 2,8-5-2,8-2 3,3-5 8,2-4 2,4 0 8,-2-2-4,0-1 2,0 0 0,0 0 1,0-1 0,0 1 1,4 0-8,0 0-8,2 0-12,8 0-8,4 0-1,3 0 3,7 0 2,5 0-1,8 0-1,7 4-2,5-1 2,7 4-4,5 1 4,1 6-4,0-4-3,-1 6-5,-8-4-1,-6-1 0,-7 1-2,-5-1 2,-7-2-3,-3-1 3,-5-2-2,-4-4 0,-3 2 2,0-4-1,-7 3 1,-1-3-2,-6 0 0,0 0 0,-3 0 0,0 0-1,0 0 0,0 0 5,2 0-1,-2 0 2,1 2-1,-1-2 1,0 1 0,0-1-1,0 2 1,0-2-1,0 0 1,0 0-3,0 0 0,0 0-1,0 0 0,0 0 0,0 0-2,0 0-10,0 0-23,2 0-56,1 0-77,4-2-141,5-15-636,2 11 0,8-11 0</inkml:trace>
  <inkml:trace contextRef="#ctx0" brushRef="#br0" timeOffset="191289.9733">25190 15004 846,'-3'4'107,"-3"-1"28,-2 2 30,0-2 20,2 0 21,1 0 20,2-3 20,-1 2 17,4 1 18,0-3-50,0 1 0,-1-1-3,2 0-28,-1-1-20,0-4-21,0-3-16,10-1-19,4-8-11,8-1-12,7-2-24,1 4-26,5 2-22,-4 1-2,0 7 3,0 3-1,-4 3-2,3 3-3,-3 9-3,-3 5-6,-4 6-2,-2 11-2,-6 1-4,-5 3 5,-4-1 4,-3 3 13,-7-1 15,-8 2 15,-6 2 9,-11 1 6,-7-1 3,-4-3 5,-1 0 4,0-5-6,8-3-2,12-7-14,5-6-13,11-6-11,5-8-9,3-2-5,0-10-8,0 0-3,0-8-1,1-2-2,1-2 0,4-2 0,5 2 2,4 3-4,3 0-1,4 3-1,4 2 2,4 3-1,6 2-4,5 2 3,2 3 1,1 1-3,-1 0-4,-3 0 2,-4 1-3,-4 3-1,-4 0 3,-5 3-4,-10 0 1,-1-1-2,-6-4-2,-4 1 2,-2-2 1,0 1 2,0-2 2,0 1 0,0-1-3,0 0 3,0 0 5,0 0 1,0 0 0,0 0-2,0 0 1,0 0-4,0 0 0,0 0 1,0 0-1,0 0 1,0 0-5,0 0 0,0 0 0,0 0 1,0 0-1,0 0 0,0 0 0,0 0 0,0 0 1,0 0 1,0 0 0,0 0-1,0 0 1,0 0-2,0 0 2,0 0-1,0 0 1,0 0 0,0 0-2,0 0 0,0 0-3,0 0 0,0 0-7,0 0-18,0 0-40,0 0-51,0 2-81,1-2-63,4 0-151,5-6-546,7 5 0,8-5 0</inkml:trace>
  <inkml:trace contextRef="#ctx0" brushRef="#br0" timeOffset="193260.183">26078 14971 61,'0'0'17,"-3"0"32,0 0 22,0 0 27,-1 0 33,-2 0 34,0 0 38,1 0 27,2 0 20,0 0 20,0 0-1,0 0-21,3 0-12,-3 0-14,3 0-26,-2 0-23,0 0-28,2 0-21,0 0-16,0 0-15,-2 0-9,2 0-7,0 0-7,-1 0-11,1 0-6,0 0-8,0 0-3,0 0 0,0 0 4,0-1-2,-2 0-5,2 1-2,0-3 3,0 2 5,0 1 4,0-3 4,0 3 2,0 0 2,0 0-10,-1 0-2,1-3 3,0-1-2,0-1-8,0-1-2,1 1-10,2-1-4,3 0-7,0-1-11,2 0 3,4 6 0,1-2-2,4 3 0,4 0 1,1 0-5,7 0 3,0 1-1,-4 2-3,0 7 1,-5 4-3,-6 5 6,-2 4-4,-7 2 0,-1-2 3,-1-1-2,-3 0 3,0 2-2,-4 3 9,-4 1 8,-7 1 9,-8 4 5,-7-2 10,-5 1 4,-8-3 2,-4-3 8,-4-5-2,-7-6-1,-3-6-4,1-5-7,8-5-8,9-8-12,13-6-23,12-6-39,12-5-38,3-4-64,9 0-68,12 2-115,15-1-164,2 4-300,16 1 0,12 0 0,14-2 0</inkml:trace>
  <inkml:trace contextRef="#ctx0" brushRef="#br0" timeOffset="193854.5919">26561 14823 1412,'0'-6'154,"-4"-2"15,-4 3 19,-4 1 16,-6 1 16,-3 6 11,0 6 7,3 2 15,0 8 16,7 8-112,1 8-25,4 5-8,4 3-11,2 4-11,0 1-7,0-1-4,0-3-4,2-5-3,3-4-6,6-7 0,3-9-3,10-7-1,3-8-6,9-3-3,2-2-10,5-6-6,-3-2-6,-6 4-9,-7-4-12,-10-1 3,-8 6-10,-6 2-3,-3 0-2,0 1 1,0 1 4,0-1 2,0 1 4,0-2 3,1 2 5,-1 0-8,0-1 2,0 1-3,2 0 1,-2-2-4,0 2 0,0 0-5,0 0 0,0 0-5,0 0-4,0 0-3,0 0 2,0 0 0,0 0-3,0 0 1,0 0-26,0 0-47,0 0-58,0 0-143,-2 0-685,-8 7 0,-10 0 0</inkml:trace>
  <inkml:trace contextRef="#ctx0" brushRef="#br0" timeOffset="200952.6206">6070 9389 674,'0'0'81,"0"0"2,0 0 1,0 0-2,0 0 0,0 0 1,0 0 3,2 0 6,-1 0 2,2 0-61,-1 0-14,4 0-2,4 0 3,-1-2 2,6 0 0,2 2 0,4 0-2,-1 0-5,4 0 1,3-3 1,0 3 3,6 0 3,3 0 2,3-2 3,2-1 3,-2 2 2,4 0 6,0-1 14,0 1 9,4 1 4,2-2-2,1 2 1,3 0 0,5 0 3,3 0 3,6 0-1,8 0 2,2-2-7,0-1-2,-6 0 2,-3-1 2,-7 2 4,-3-3-3,-4 2-3,-3 2-7,-1-2-1,7 3-6,1 0-8,3 0-11,2-3-10,0 1-4,-3-3-6,-3-2 0,2-1-4,-5 4 3,2-1-1,-2-1 1,5 2-1,0-1 1,5 0 0,5 2-3,1-3 2,-3 3-2,5-2 0,-5 2-1,-1 1-3,-4-2 0,-1 1 0,-2 0 1,-3 1-3,-4 0 2,0 2-3,-1 0 1,0 0 1,0-2 0,2 2 0,-2-1-1,-1-1 2,-2-3-3,1 2 3,-2-1 0,2-1-1,0 2 1,0-2-3,1 1 1,-2-1-1,5 3-1,-2-2 0,8 4 0,1 0 0,1 0 0,3 0 1,0 0-2,-2 0 1,-2 0 2,-1 0-1,0 0 0,-6 0 1,-1 0-1,-2 3-2,-5-2 3,-2-1-2,1 2 2,0 1-2,-5-1 0,3 0 2,3-1-1,-6 0 1,2-1-1,0 0 1,-2 2-1,0-1 0,4 2 0,0 2-2,2-2 3,2 0-1,2-2 1,3 1-1,6-2 1,1-2 0,0 2 0,5 0 1,4 0-1,-1 0 2,4 0-3,3 0 0,0 0 0,-2 0-1,0 0 1,-3-1 0,2 1 1,-3-1-2,1-1 2,-3 1 0,1-1 0,-3-1 0,4 3 0,-3-2 1,-4 2-2,1 0 0,0-1 1,-2 1-3,-1-2 2,4-1 0,-2 2 0,3 0 0,0-1 1,3 0-2,-2-1 1,0 3 1,-3-6-1,-2 3 2,-4 0-2,0 1 1,-7-1 1,-2 3-1,-2 0 1,1 0-1,-5 0 1,2 0 0,-3 0 1,-4 0 4,-4 0 20,-7-1 18,-11-1 11,-3 1 6,-5-1 2,-6 1 0,0-1 3,0 2 0,0 0-3,3 0-1,-3 0-21,0 0-17,0 0-12,0-3-6,0 3-3,0 0 0,0 0-6,0 0-8,0 0-11,0 0-5,0 0-7,0 0-16,0 0-14,0 3-27,3-1-38,-3 1-63,3 0-60,0-3-132,0 1-223,-3-1 0,1 0 0</inkml:trace>
  <inkml:trace contextRef="#ctx0" brushRef="#br0" timeOffset="202237.7826">22780 4122 1624,'1'-1'87,"-1"-2"4,0-1-2,3 2-7,-3-1 1,0 3 8,0 4 11,5 8 10,-2 14 5,1 23-64,2 19-4,1 25 33,-3 19 16,-1 17 12,-2 15 8,-1 6-2,2 4 0,-2 7 16,0 3 39,0-4 14,-2 4-6,-1-4-33,-2-2-16,-2-9 3,1-6-7,2-11-5,-1-12-11,4-13-27,1-12-43,0-13-22,-2-12-20,2-13-38,0-14-38,-3-13-41,3-9-57,0-10-130,3-14-177,-6-2-235,-3-5 0,-3-9 0</inkml:trace>
  <inkml:trace contextRef="#ctx0" brushRef="#br0" timeOffset="203472.5937">18095 7698 900,'-6'-8'105,"-3"-1"33,0-2 22,0-1 20,3 4 27,3 4 16,1 1 12,2-2 7,0 2 10,5-1-59,7 0-24,14-2-13,15 2-4,24 0-7,26-3-11,22-2 2,31-1 3,35-3 3,36-3 4,32-2-6,32-2-11,33 3-13,24-3-13,13 1-12,14 0-13,1 5-16,-3-4-13,-14 5-13,-24 1-12,-27 5-1,-31 4-6,-36-1-15,-42 4-79,-34 0-120,-31 4-255,-51-8-407,-43 4 0,-44 0 0,-49 0 0</inkml:trace>
  <inkml:trace contextRef="#ctx0" brushRef="#br0" timeOffset="204013.7351">18172 8027 1797,'0'-7'94,"0"-4"34,0-4 39,0-1 21,0 7 15,0 2 0,0 2-6,0 5 12,0 3 9,0 9-53,0 11-22,0 10-27,0 14-35,0 9-22,0 3-15,0-4 2,0-3 4,-2-10-10,-2-9-18,3-10-32,-6-7-82,6-9-167,-7-36-502,4 18 0,-8-7 0,0-13 0</inkml:trace>
  <inkml:trace contextRef="#ctx0" brushRef="#br0" timeOffset="204301.9931">17929 7992 2455,'-3'-3'144,"3"0"6,-4-2 6,1 1 13,3 1 50,0 3 13,7 3 21,9-2 7,12 2 11,19-3-117,17 2-23,12-4-3,10-2-8,-2-7-11,-6-3-53,-10-3-27,-11-2-47,-13 0-36,-10 1-54,-7 10-52,-11-3-65,-3 7-94,-4-3-93,-6-6-336,-1 6 0,-2 3 0</inkml:trace>
  <inkml:trace contextRef="#ctx0" brushRef="#br0" timeOffset="205225.5446">20854 5179 968,'-4'0'101,"1"0"55,0 0 43,-4 0 19,7-2 8,-1 0 8,2-3 5,3-2 2,-1-2 3,10-2-61,-1 0-30,7 0-45,5 2-42,3 1-18,-3 4-8,-2 1-9,-5 5-4,-3 1 3,-7 7 0,-7 1-4,3 2-3,-3 3-7,-3-1-2,3-5 0,0-1 1,0-1 3,0-3 0,0-4 0,0 0 2,0-1 0,0 0 0,0 0-1,0 0 1,0 0-1,0 0-3,0 0-6,0 0-18,0 0-70,0 0-142,0 0-66,-4-3-365,-5 3 0,-8 2 0,-4-1 0</inkml:trace>
  <inkml:trace contextRef="#ctx0" brushRef="#br0" timeOffset="206100.2798">20841 5206 1731,'-4'0'120,"4"0"19,-1-2 12,-2 1 5,1-1 9,2 1 14,0 0 8,0 0 5,0-1 6,0 1-88,0 0-18,0-2-8,0 3-2,0 0 0,0-4-5,0 4-4,0 0 5,0 0 13,0 0 5,0-1 1,0 1-1,0 0-7,0 0-3,0 0-3,0-2-3,0 2 14,-5 0 2,-2 3-14,-1 5-8,-4 1-6,3 3-4,3-1-5,5-1-5,1-4-3,0-2 1,0-1-20,0-1-13,0 0-1,0-2-1,0-2 4,0 2 8,1 0 12,5 0 13,7 0 3,6-2 2,9-1-4,6-1-3,6-1-2,1-3-1,-4 1-7,-2 0-11,-6 0-11,-7 2-18,-13 2-7,-3 1-4,-4 1-4,-2 1 0,0 0-1,0 0 3,0 0 3,0 0 1,0 0 3,0 0 5,0 0 4,0 0 0,0 0 8,0 0 0,0 0 2,0 0-3,0 0-1,0 0-1,0 0 0,0 0-1,0 0-1,0 0 3,0 0-2,0 0-1,0 0-4,0 0 2,0 0-3,0 0 0,0 0-3,2 0 0,-2-2-4,0 1-14,1 1-23,1 0-38,2-1-54,3 1-82,2 0-115,8-2-179,-2 2-430,-2 0 0,-2 0 0,-6 7 0</inkml:trace>
  <inkml:trace contextRef="#ctx0" brushRef="#br0" timeOffset="207357.5238">20681 6691 585,'-3'0'126,"-4"0"46,4 0 53,-3 0 35,3 0 41,2 0 19,-3 0 8,4 0 2,0 0 3,0 0-81,0 0-35,0 0-44,0 0-41,5-2-19,10 1-32,5-2-16,11 0 1,13-4 6,10 3 2,8-2-5,11 4-2,2-1 0,2 2-13,1-2-12,-6 3-10,-6 0-5,-4 0-8,-16-3-3,-5 0-7,-12 2 0,-10-2-3,-7 2 0,-4-2 9,-7 3 7,-1-1 12,0-1 7,0 2 6,0 0-4,0 0 4,0 0-2,0 0 2,0 0 0,0 0-10,0 0-8,0 0-12,0 0-4,0 0-9,0 0 0,0 0 1,0-1-2,0 1-2,0 0-1,0 0 0,0 0-1,0 0-1,0 0-5,0 0 2,0 0-2,0 0-4,0-2-1,0 2-2,0 0-6,0 0-6,0 0-14,2 0-12,-2 0-5,0 0-4,0 0 1,0 0-3,1 0 3,-1 0 3,0 0 7,0 0 11,0 0 16,0 0 15,0 0 7,0 0 3,0 0 3,0 0 0,0 0-3,0 0 1,0 0-8,0 0-4,0 0 1,0 0-4,0 0 0,0 0-4,0 0-25,0 0-16,0 0-28,0 0-44,3 0-53,0 0-91,3 0-154,-3 5-219,1 0 0,-4 5 0,4 2 0</inkml:trace>
  <inkml:trace contextRef="#ctx0" brushRef="#br0" timeOffset="209135.4282">20715 7868 907,'0'3'137,"-1"4"31,-1-3 28,-1-1 29,2-1 23,-2-2 26,0-2 20,-2 2 13,2 0 7,1 0-94,2-3-37,2-5-28,9-6-25,1 3-21,10-6-20,5 1-22,5 3-16,-2 3-12,-1 1-6,-1 3-6,-1 6-2,-1 0-1,-2 4-5,-1 7-8,-1 3-3,-3 6-1,-5 3-3,-5 1 0,-3 1 1,-6 4 2,-10 0 6,-2 3 5,-9 1 4,-6 3 10,-7-4 9,1 2 5,0-7 5,2-2 1,2-2 3,2-8 1,9-3 0,0-7 3,3-3-1,4-2-8,5-7-10,3 0-5,0-4-2,4-2-2,6 0-4,3 1-3,4 1-4,2 3-8,10 4-4,-1 0-1,6 1 0,2 3-3,4-1-4,8 1-2,-2 4 2,0 1-3,-7 8-6,-3 1-5,-7 5-6,-11-2-14,0 3-32,-7-6-52,-1-2-55,3-1-93,6-7-137,-4-14-404,7 5 0,2-5 0,5-9 0</inkml:trace>
  <inkml:trace contextRef="#ctx0" brushRef="#br0" timeOffset="210202.8076">21475 7905 1378,'-6'0'90,"-2"3"25,-1 5 26,-1 1 20,4 1 25,1 7 21,4 5 13,1-1 10,1 4 4,4 2-55,0-1-31,3 0-24,3-1-21,0-5-18,3-3-11,-1-5-8,3-6-8,-2-3-5,5-3-1,4-3-4,3-6 1,5-3-3,3-5-1,0-5-3,-4-4-10,-7 3-6,-2 0-2,-12 2 1,-4 4 0,-3 0 8,-2-1 5,-7-3 17,-2-1 3,-5-2 18,-3 2 17,-3 2-1,4 3 6,0 8 7,5 1 1,4 4-6,-5 4-5,1-2-12,0 4-1,-2-2-14,1 0-18,0 1-4,3 3-4,0 0-8,1-1 11,-1-1 5,0 0 5,3 0-2,0 1 0,-4-2-3,5-1 0,-1 1 3,3-1-4,-5 0-5,7 0-2,-3 0 2,-1 3 7,1-3 2,-2 0 5,-1 0 12,3 0 4,-2 0 4,5 0 8,-1 0 8,2 0 5,-1 0-3,1 0-10,-2 0 4,1 0-1,1 0-13,0 0 0,-2 0 6,0 0-1,1 0-8,-4 0 0,2-3 3,-4 2 0,1-2-8,1 0-9,2-1 0,-1-2-9,2 2-12,-1 2-10,2-1 1,-2 3-18,3-2-7,0 2-4,0-1 0,0 1 0,0-1 0,0 1 0,-4-1 0,4-2 0,-2-3 0,-3 3 0,-1-5 0,0-1 0,-1 3 0,-1-3 0,5 1 0,0-1 0,0 1 0,3 0 0,0 2-58,0 2-131,0 1-57,0 3-39,0 0-36,0 0-29,0 0-54,0 0-77,0 0-162,0-16-399,0 16 0,0 2 0,0-2 0</inkml:trace>
  <inkml:trace contextRef="#ctx0" brushRef="#br0" timeOffset="238776.3924">20060 17025 1920,'0'0'128,"0"0"5,-4 0 15,-6 0 15,-6 0 10,0 2 2,-5 4 1,-2 4 1,2 7 2,3 7-101,0 8-16,2 1 13,7 9-3,2 1-8,4 3-1,2-2-1,2-1 0,5 1 3,5-6-5,9-1 0,5-10-11,10-1-63,1-11-97,7-8-160,-3-14-478,-6 1 0,2-6 0,-4-5 0</inkml:trace>
  <inkml:trace contextRef="#ctx0" brushRef="#br0" timeOffset="239583.7958">19409 17097 1640,'0'5'88,"0"1"24,0-3 41,0 3 48,3-3 8,4-3 2,2-3 3,14-3 7,9-3 6,8-2-49,11 4-31,10 0-21,0 9-40,-8 8-48,-8 7-5,-12 4 1,-15 6-3,-12 7-4,-6 1-4,-6 0 0,-6 2 0,-1-2 0,-7-4 1,-4-4 3,-5-2-1,1-5-1,-11-5 0,0-2-3,-1-7 0,2-2-4,1-2-9,10-2-7,11 0-40,4-2-58,9 2-94,3 0-48,7 0-128,5-5-302,7 4 0,8 0 0</inkml:trace>
  <inkml:trace contextRef="#ctx0" brushRef="#br0" timeOffset="240131.892">20620 16973 1329,'0'-11'157,"0"0"25,0 1 1,0-2-2,0 7 7,0 10 15,0 7 12,2 17 3,1 15 6,0 13-104,-2 9-51,1 6-24,-2-8-1,0-4 3,0-14-12,0-7-36,0-12-34,0-10-103,4-12-196,-4-3-252,-3-14 0,2-9 0,-8-9 0</inkml:trace>
  <inkml:trace contextRef="#ctx0" brushRef="#br0" timeOffset="240792.2741">20495 17163 1424,'0'-1'150,"0"-1"13,0 1 8,7-4 6,6-1 10,11 0 7,10-1 11,15 1 3,7 0 0,-1 0-115,-1 0-34,-8-2-11,-15 4-5,-10-1-5,-9 0-7,-8 4-8,-4-1-15,0 2-3,0 0 2,0 3 4,0 4 7,2 5 7,0 5 1,1 7 4,1 5 6,5-1 6,6 1 12,0-1 8,6-6 6,5-5 12,9-4 1,-1-9-6,10-4-3,4-6-4,-2-9-9,-5-8-4,-8-4-8,-6-9 2,-13 7-9,-5 2-17,-8 6-14,-1 9 0,0 9 0,0 10 0,0 6 0,0 9 1,2 10 2,4 9-8,3 7 3,4 2 7,1 3 12,3-2-1,-10 0 12,-2-7 15,-7-2 14,-7-2 12,-9-7 5,-9 0 6,-7-7-3,-9 0-1,-3-6-7,-1-10 0,0-3-14,5-3-16,5-1-29,5-3-56,11 2-65,5 1-96,5-1-148,6-1-185,4-1-320,5 2 0,9-14 0</inkml:trace>
  <inkml:trace contextRef="#ctx0" brushRef="#br0" timeOffset="241461.0688">22668 16900 989,'2'0'113,"-1"0"53,-1 1 48,2-1 28,-2-1 12,0 1 7,-3 1 8,-5 5 18,-11 4 13,-8 6-69,-14 12-29,-15 4-50,-5 11-39,-4 2-28,-4 3-10,7-3-6,11-4-7,14-5-17,14-12-14,8-5 0,10-9-4,5-2 7,0-5 6,3-2 9,6-1 2,6 0-1,9 0 2,6 0 0,6 0 2,10 0-5,6 0-3,10 0-14,7-1-13,6 1-11,2-3-6,-5 0-18,-10 1-36,-12 1-51,-17 1-37,-15 4-45,-8 2-106,-7-3-150,-6-3-264,-1 12 0,-5-1 0,-5-3 0</inkml:trace>
  <inkml:trace contextRef="#ctx0" brushRef="#br0" timeOffset="241817.1519">22253 17583 1797,'0'4'139,"0"-1"30,0 1 26,0 1 20,0-5 40,3 2 35,3 1 22,11-3 6,10 3 3,13-1-99,11-2-39,10 0-31,3-2-23,1 1-24,0-1-53,-8-1-69,-4 1-73,-16 2-76,-8 0-97,-8 0-137,-14-8-383,-5 8 0,0-1 0,-1-2 0</inkml:trace>
  <inkml:trace contextRef="#ctx0" brushRef="#br0" timeOffset="242523.9497">23433 17156 1228,'0'-4'96,"1"0"24,2-4 28,4-1 46,-3 1 26,8-4 22,-1 4 16,3-1 13,-3-3 10,5 1-60,4 0-21,4-1-13,6-3-18,7 1-38,6 1-21,4 3-20,5 4-15,2 3-8,-4 8-14,-3 9-6,-9 8-5,-14 10-5,-14 11-9,-5 6-6,-16 1-2,-13 1 2,-9-2-1,-11-3-4,-10-3 6,-2-7-3,4-6 4,7-6-7,8-7 3,9-7 7,8-6 0,8-3-3,2-2 5,7-4 4,1-2-2,7 1 1,8-2-4,11 1 0,6 2-6,14 4-7,7 1-5,11 1-5,1 6-46,2 5-21,-3-3-34,-4 2-45,-11 0-57,-3-6-96,-4-2-138,-7-9-321,-1 4 0,-2-5 0,0-3 0</inkml:trace>
  <inkml:trace contextRef="#ctx0" brushRef="#br0" timeOffset="243251.0187">24546 17127 1268,'-4'-7'119,"-4"3"18,-2 1 19,-3-2 25,-1 5 20,-3 6 23,2 3 19,4 5 14,1 6 15,7 9-90,0 4-19,3 6-18,3 2-17,6 4-26,6-2-17,11-5-22,8-7-14,10-4-14,7-8-9,5-10-4,-4-8 0,-2-6-1,-5-12 1,-9-6 2,-7-4-2,-11-9-1,-1-6-3,-10 4 14,-4-1 17,-4 7 14,-8 5 13,-8 6 8,-7 2 6,-11 4 8,-10 1 5,-3 3 0,-5 2 3,2-1-8,7 3-12,6 0-13,9 2-14,9 1-7,7 3-10,2 1-7,0 0-4,4 0-3,1 0-3,3 0-8,0 0-10,3 0-4,0 0 1,0 1 3,0-1 2,0 0 1,0 0 3,0 0 1,0 0-1,0 0-1,0 0 3,0 0-1,0 0-2,0 0-4,0 0-3,0 0 0,0 0-5,0 0 1,0 0-2,0 0-19,0 0-37,-1 0-79,-1 0-29,-1 0-18,0 0-52,1 0-122,2-2-124,3-4-334,-3 4 0,4 2 0</inkml:trace>
  <inkml:trace contextRef="#ctx0" brushRef="#br0" timeOffset="255260.4646">24215 4062 1212,'2'1'120,"-1"2"30,1-2 25,-2 2 16,0-2 18,1-1 12,-1 2 11,0-2 14,0 0 16,0 0-74,0 0-28,0 1-25,-1-1-24,-5 0-17,-11 0-14,-5 1-14,-8 2-9,-8 3-14,-1 2-17,-3 3-12,7 3-7,4 0-4,9 1-2,6-1-2,11-3-3,2-2 2,6 0 0,7 2 0,4-4 2,6 0-2,9 0 3,4 1 0,-1-1 3,2 3-1,-3 2 0,-9 1-3,-6 4 0,-4-1 1,-6 8-2,-1-3 3,-5 4-3,-6 1 3,-3-2 1,-4 1 1,-9-5 3,-3-4 0,-4-2 1,-3-4-5,5-7-30,0-2-60,7-7-113,6-9-119,7-14-361,7 8 0,7-7 0,10 3 0</inkml:trace>
  <inkml:trace contextRef="#ctx0" brushRef="#br0" timeOffset="255695.3788">24571 4118 1886,'-19'0'78,"-3"3"11,-7 7 6,-1 4 1,8 4 0,11 2 2,6 2 0,7-2-1,4 0 1,7-7-62,1 1 3,2-4 14,1-6 5,0-5 3,1-5 1,3-6 2,-2-5 2,-3-5 2,-6 1 2,-3-1 0,-3 5-30,-4 7-36,0 2-7,1 6-2,2 7-5,2 6 0,1 5-4,7 8-2,2 5-10,8-2-16,1 1-32,4-5-65,2-11-123,-8-7-302,-4-3 0,-2-4 0,-1-10 0</inkml:trace>
  <inkml:trace contextRef="#ctx0" brushRef="#br0" timeOffset="255918.2915">24921 3896 2136,'0'-8'130,"0"0"-1,0 1 7,0 1 9,0 10 5,0 14 5,0 13 1,3 8-1,2 10-1,2 6-128,1 3-15,2-2-42,-2-7-92,5-11-150,-4-6-338,4-11 0,4-13 0,3-10 0</inkml:trace>
  <inkml:trace contextRef="#ctx0" brushRef="#br0" timeOffset="256276.4536">25154 4098 2398,'0'0'18,"0"0"28,0 0 36,5 0 8,4 0 3,7-2 1,6 1 2,3-3 1,2-3-1,-7-2-18,-7 0-10,-3-1-28,-6 4-39,-4-1-9,-7 2-4,-6 1 1,-6 0-1,-7 2-1,-1 6 2,-2 5 5,1 5 3,4 6 0,4 8-3,7 3-22,6 1-32,17-2-57,15-3-53,19-8-57,16-11-61,21-3-176,3-5 0,-5-9 0,-13-2 0</inkml:trace>
  <inkml:trace contextRef="#ctx0" brushRef="#br0" timeOffset="256642.474">25577 4075 2110,'-15'4'167,"-12"6"10,-8 6 8,-10 4 2,0 3-1,11 6 0,11-6 2,12-2 4,16-3 0,14-4-134,7-3-30,13 5-10,3 0-9,3 1 0,-5 4-2,-9-1 1,-7 3-4,-12 0-4,-7-3 1,-3 2-1,-7-1 2,-6 0 1,-10-1 2,-6 0-3,-9 0 6,-3-5-2,0-4-1,0-4-25,7-5-51,8-2-89,6-2-146,3-10-371,9 10 0,-3 1 0,-4 1 0</inkml:trace>
  <inkml:trace contextRef="#ctx0" brushRef="#br0" timeOffset="258832.8865">24015 5088 1332,'0'-1'89,"0"-1"25,0 0 27,3-1 27,-3 1 15,0-1 12,0-1 15,0 1 10,0 1 4,0-1-70,0 0-18,0 2-21,0-2-22,0-2-17,0 4-6,2 0-6,-2-3-11,0 4-6,0 0 2,0 0 2,1 0 3,-1 0-1,0-3-7,0 3-11,0 0-6,0 0 4,0 7 7,2 4 7,-2 12 0,0 10 3,0 11-2,1 6 3,-1 1 8,0 0 13,0-7 11,0-4 4,0-5 2,0-6-5,0-7-2,0-4-6,0-4-1,0-3 1,0-5-3,-1-2-10,1-1-18,0-3-42,0-3-51,0 3-56,0 0-42,0 0-53,1 0-116,30-6-579,-23 2 0,0-3 0,4-5 0</inkml:trace>
  <inkml:trace contextRef="#ctx0" brushRef="#br0" timeOffset="259549.8207">25034 5008 275,'0'-4'65,"0"2"13,0 0 22,0-1 16,0 3 10,0 0 7,0 0 2,0 0 2,0 0 2,0 0-42,0 0-20,0 0-8,0 0-11,0 0-1,0 0-1,0 0 4,0 0 3,0 0-1,0 0 1,0 0 3,0 0 7,0 0 4,0 2 0,0-2-7,0 1-7,0-1-10,0 0-4,0 0-2,0 0-1,0 0-6,0 0-5,0 0-10,0 0-11,0 0-7,0 2-5,0-2 0,0 0-2,0 0 0,0 0-2,0 0-5,0 0-17,0 0-38,0-2-55,1 1-98,-1-10-242,0 11 0,-1-2 0</inkml:trace>
  <inkml:trace contextRef="#ctx0" brushRef="#br0" timeOffset="262885.9006">24640 5020 1306,'0'0'119,"0"2"42,0-2 18,0 2 18,-4-6 20,-4 4 13,-6 0 15,-4 0 10,-6 4 13,-6-3-66,-3 3-39,-5 3-38,-3 2-18,-2-1-17,1 0-18,9 2-11,7-3-15,11-2-5,6-1-10,9-2-6,0 0-7,0-1 1,0-1 0,0 3-3,0-3 0,0 2-1,2 0 1,-1 5-2,1 3-2,-1 2-2,2 6 3,-3 3-6,0-2 2,0 3 1,0-5-2,0 1-2,1-7-1,2 1 1,5-5-1,7-5 1,5-1-2,7-2 1,4-1-1,3-1-3,-3 3 3,2-1 0,-6-1-2,-1 5-2,-1 5 0,-2 2-1,-5 6-2,-2 2 0,-5 6 2,-5 0 3,-4-1-2,-4 3 0,-7 3 2,-10-2 2,-7 2-3,-7 2 1,-9-6 3,-1-4 1,-1-7-4,1-6 0,4-6-8,6-4-35,13-7-58,9-4-89,11-2-128,11-13-436,9 8 0,10-2 0,9-3 0</inkml:trace>
  <inkml:trace contextRef="#ctx0" brushRef="#br0" timeOffset="263698.9984">24918 5116 2254,'-8'0'56,"-5"5"18,-1 5 16,-4 8 10,3 3 10,3 10 1,6 6 4,0 0 2,6 1 1,3-2-32,6-3-15,-2-8-9,6-5-3,4-9-6,2-6-8,7-3-1,1-9-2,3-4-1,-2-7-3,2-6-3,-10-5-1,-5-2-9,-9-5-10,-12 1-4,-9-1 1,-5 2 0,-4 5 4,-1 6-1,2 3 3,8 10-1,7 0-5,1 6-3,7 1-6,0 0-1,3 1 2,8-1 0,8-3-4,14-4 2,13 3 1,9 2 4,1-2 0,-2 2 2,-12 4 3,-9 1 0,-17 0 0,-5 6 2,-9 3 4,-1 8 3,-4 7 5,-1 5 1,-5 5 4,1 3 2,-2 1 1,4 1 4,1-4-3,5-2-1,8-3 2,1-7-1,3-6 1,6-7 2,3-6-2,7-4-2,1-7 2,-2-7-2,0-5-2,-3-9-1,-7-7-6,-11-4-3,-5 1-9,-10-2-4,-12 3-5,0 5 0,-3 9-6,-3 3-22,4 10-43,6 6-36,1 3-65,12 1-125,13-1-521,-6 3 0,0 0 0,13-1 0</inkml:trace>
  <inkml:trace contextRef="#ctx0" brushRef="#br0" timeOffset="265062.458">25964 5102 2038,'-8'2'71,"-7"5"19,-6 2 23,-6 7 10,2 8 8,2 2 5,6 4 2,4 1 0,7 3 1,5-3-52,5-6-16,9 2-19,3-8-16,6-5-10,4-4-4,-1-8-3,1-2-2,1-9-2,3-1 2,-1-12-1,-1-2-1,-4-5 1,-13-7-6,-4 3 0,-7-3-1,-12 3-2,-3 1 1,-7 4 1,-4 6-2,-1 9 0,4 5-2,2 4 2,11 0-2,4 1-4,6 1-3,0-2 1,10-3-2,7-1 0,6-3 5,14 0-4,11 2 0,5 3 0,3 4 1,-2 6 2,-6 6-1,-12 4 4,-14 5 0,-11 9 5,-9 3 1,-10-2 5,-4 10 1,-3-2-3,0-1 5,3 0 4,3-4 3,4-4 0,7-6 2,4-2-3,2-8-3,8-2 1,-1-7 1,9-2 1,3-6-2,2-4-3,-1-8-4,1-5-1,-9-10-2,-4-4-4,-10-5-2,-6-5-2,-6-2-2,-3 2-2,-9 8 0,-3 5-2,-7 9 0,-3 6-2,0 7 1,5 1 4,8 6 1,10 1-2,3 2-1,5-2-6,1 1 2,9 1 2,7-2 3,13 1-2,12 2 1,14 0-2,1 0-3,-1 0 0,-5 6 2,-10 0 7,-10 1-4,-10 6 2,-7 6 0,-5 2 2,-8 7 1,1 4 3,-4 2-1,2 4 3,0-2 4,5-2 4,1-5 9,6-3 10,8-9 12,5-4 10,8-10 5,7-2-1,3-6 5,2-8-2,3-7 1,-4-7-1,-8-9-8,-10-6-9,-11-3 1,-11-1 14,-7 3 15,-12 3 13,-6 10 0,-12 8 6,-17 7 4,-10 5 10,-5 4 12,-2 4 2,5 2-11,11 0-24,10 0-21,17 0-14,9 0-4,8 0-10,4 0-9,3 0-14,0 0-13,-2 1-5,2 2-2,-1-2-2,1 4-4,0-3-3,0-1-6,0 1-9,0-1-15,0 1-24,0-1-25,0 2-53,0 2-78,0 0-117,0-3-171,0-6-412,-4 10 0,-13 3 0,-15 4 0</inkml:trace>
  <inkml:trace contextRef="#ctx0" brushRef="#br0" timeOffset="269399.1824">25425 6228 1607,'-10'13'170,"-5"3"20,-13 14 17,-3 11 13,-1 3 14,7 5 4,5 0 7,11-4 6,9-7 6,9-8-125,12-6-14,8-10 7,10-6-9,11-6-10,4-6-11,-6-7-3,-2-5-7,-11-2-6,-8-10-6,-10-1-7,-10-7-19,-9 1-25,-9-6-5,-12 3-5,-8 4-3,-7 9-1,-6 4 0,-1 6-4,6 9-8,7 3-24,9 2-24,7 1-9,9 0-5,4 0-14,3 0 0,6-2 0,14-3 4,11-1 6,11-5 6,13-1 23,0-5 23,-5 7 5,-8 1 3,-10 2 15,-4 4 0,-7 3-3,-6 0-4,-1 3 0,-5 5 3,-6 3 0,0 7-1,-2 3 4,-1 7 0,5 4 8,2 0 0,4-1 7,1 1 5,1-1-1,3-5-2,-2-3 4,0-7 11,1-3 4,2-8-1,2-2-3,8-7 0,0-10-5,5-8-4,-4-5 1,-2-11 1,-9-3-1,-8 0-5,-6 0-8,-12 2 2,-8 5-1,-12 5-3,-4 9 3,-10 5-2,-5 4 2,3 8-2,10 1 0,11 0-1,12 2 0,10-2-4,2 1 0,8-1 5,8-3-2,10 1-1,13-2-2,9 1-1,8 3-6,-3 1-1,4 1 0,-3 1 4,-4 1-2,-4 1-5,-4 1-2,-13 1 2,-7 3-1,-11 4 2,-2 2 2,-5 1 0,-4 9 1,0 2 0,2 4 2,-1 4 4,6-2 2,2-2 2,3-1 1,3-7 4,4-5-3,4-5 3,4-5-2,5-6-1,4-6 0,0-7-2,-2-5 1,-7-5 1,-7-11-2,-8-4-6,-10-1-3,-12-4-5,-17-2-2,-10 5-2,-10 3-4,-10 7 3,6 9-5,10 5 2,14 7 3,13 3 1,11 1 0,3 4 0,0-3 1,7 3 6,9-1 2,11-3-2,15-1 1,11 1-1,4 0-2,-1 0-3,-8 4 5,-12 0 0,-4 5 1,-8 2-3,-6 3-1,-5 4-1,0 6 0,-3 3 0,-3 4-3,3 5 6,0-3-1,4 2 2,1 0 3,4-6 0,10 1 2,-2-7 2,5-5 2,-2-1 3,0-5 2,-9-8-3,5 2 2,-7-7 1,-1-5-5,-9-6 2,-3-8-4,-3-8-7,-12-4-2,-12-6-6,-14-4-1,-7 4 3,-9 2 4,3 7-3,10 6 5,13 9 4,13 7-1,9 4 1,3 2 6,7 2 1,14 0-1,9-1 2,17 1-7,18 1 0,5 0-4,-2 4-3,-5 4 0,-12 0 5,-13 2-4,-8 6 3,-9 3 0,-4 2 2,-2 1 4,-3 6 5,0 3 10,2 0 5,2 3 13,7-1 13,4-4 19,6-8 15,9-2 22,8-10 29,2-6 12,4-6 12,1-4 1,-7-8 8,-10-6-8,-10-6-18,-16-3-23,-8-8-27,-13-1-34,-10-1-31,-12-1-28,-11 11-66,-16 6-61,-4 16-52,-9 8-67,-4 9-71,5 12-75,6 5-124,15-4-527,-3 9 0,8-1 0</inkml:trace>
  <inkml:trace contextRef="#ctx0" brushRef="#br0" timeOffset="269763.2025">23457 7250 584,'0'3'-116,"-17"5"0,2 3 0,-6 3 0</inkml:trace>
  <inkml:trace contextRef="#ctx0" brushRef="#br0" timeOffset="270161.1381">23353 7315 1768,'0'0'71,"0"0"-3,2 0 0,-2 0 13,0 1 15,3 4 16,9-1 17,6-1 17,15 1 23,15-3-51,20-1 27,25-2 35,36-2 28,35-3 4,39-3-1,47-4 6,33-4 12,39-7-6,36 4-17,29-4-15,21 0-31,15 4-27,0 2-29,-11-1-16,-10 1-13,-29-2-18,-27-4-2,-33 5 9,-45 2 0,-42 8 0,-49 8-3,-46-1-13,-42 6-64,-38 1-156,-27 4-92,-13-5-215,-34-2-499,-21 1 0,-32-5 0</inkml:trace>
  <inkml:trace contextRef="#ctx0" brushRef="#br0" timeOffset="275699.1003">27023 8148 710,'0'-4'101,"0"3"10,0-3 9,0 1 20,-1 3 22,-2 0 15,0 0 17,-2 0 16,4 4 14,-1 0-51,2 0-29,0 4-3,0-1-3,0 5-9,0 0-12,0 6-6,0 5-11,0 9-6,0 6 0,0 15-4,2 10 0,4 13 1,1 15 2,8 13-8,2 12-5,2 13 2,-2 9 4,-2 7 7,-7 6 4,-4 13-1,-2 5-1,2 2-5,4 4-8,2 1-8,-2-3 3,7-7-13,-3-6-9,1-7-18,-7-6-19,-1-5-7,-8-5-6,-9-2-6,-8-4-4,-7-7-21,0-9-47,-3-9-63,12-16-80,6-17-157,11-26-102,1-22-260,7-22 0,5-28 0,2-27 0</inkml:trace>
  <inkml:trace contextRef="#ctx0" brushRef="#br0" timeOffset="276529.6327">27788 8974 941,'0'0'113,"0"0"27,0 0 30,0 0 31,0-1 18,0-1 10,-5-1 14,-2 2 11,-10-2 8,-1 0-83,-7 3-19,-2 3-21,0 0-24,-2 8-28,0 1-15,2 5-10,6 6-15,0 0-9,9 2-6,6-2-4,5-1-3,5 0-5,5-5-4,2-1-2,6-2-3,3 0 0,3-7 2,1 3-4,0-1-3,-4 3-3,-4 0-2,-4 4-3,-3-1-2,-6 3-1,-3 1 2,-2 1 1,-1 1-1,-5 1 3,-3-2 1,-3-5 1,-5-2 3,-1-5 4,-4-6 0,3 0-3,0-9-15,2 0-46,5-8-103,8-4-118,3-16-399,6 18 0,6-4 0</inkml:trace>
  <inkml:trace contextRef="#ctx0" brushRef="#br0" timeOffset="276999.492">28007 9137 1660,'-7'-2'148,"-5"1"27,-7 1 22,-8-3 12,1 7 7,-3 1 4,5 6-2,6 4 1,7 5 2,4 3-104,5-2-43,2 1-25,3-2-23,8-5-9,5-4-5,0 1-2,6-7 1,-4-4 5,3-4-2,-4-3 0,-2-8-1,0-1-1,-6-5 2,-3-1-2,0-1-1,-6 6-6,4 3-18,-4 5-10,0 6 1,0 6 0,0 7 0,0 4-1,2 6-1,1 7-3,0 1-32,3 0-53,3 1-11,4-9-117,6-10-104,-1-10-227,1 0 0,-2-3 0,1-9 0</inkml:trace>
  <inkml:trace contextRef="#ctx0" brushRef="#br0" timeOffset="277254.9611">28170 8838 1825,'3'-6'85,"-3"3"36,3 2 27,3 6 15,1 12 11,1 14 4,-2 16-1,0 11 1,-1 7 0,-4 5-55,2-2-31,-3-3-35,0-9-26,-3-8-17,3-9-36,0-10-114,23-18-541,-20-5 0,0-6 0,4-10 0</inkml:trace>
  <inkml:trace contextRef="#ctx0" brushRef="#br0" timeOffset="277648.4699">28346 9186 1926,'0'0'96,"0"0"6,0 0 8,3 0 2,6-3-1,0-2-3,6 1-4,2-5-11,-2 1-3,-3-3-69,-5 2-35,-4-2-5,-1-1-7,-8 0 1,0 4 5,-8-1 5,-4 6 5,2 1 14,-4 7 8,0 1 10,4 9 7,7 5 4,0 6 0,6 8-4,2 0-8,4 1-18,7-3-21,5-4-78,9-9-96,9-10-71,8-1-209,5-6 0,0-7 0,-3-4 0</inkml:trace>
  <inkml:trace contextRef="#ctx0" brushRef="#br0" timeOffset="277995.34">28596 9080 1255,'-6'0'91,"0"0"29,-6 2 19,1 4 7,2 3 11,2 1 7,4 7 4,1 2 3,7-2 2,5 1-49,2 3-39,5-5-29,4 1-19,3-2-12,-1-1-16,-3-3-11,-3-2-10,-6 3-2,-4-3-4,-4 2 3,-3 2 7,0 0 18,-13 4 7,-5 2 9,-5 0 6,-7 1 6,-3-1 4,4-9-7,4-2-40,8-4-113,5-14-467,3 2 0,8-6 0,1-1 0</inkml:trace>
  <inkml:trace contextRef="#ctx0" brushRef="#br0" timeOffset="278651.8718">29256 8879 1342,'0'-3'124,"0"1"15,0-3 12,-6 5 6,-4-2 13,-4 4 21,-5 3 13,-3 7 22,0 6 14,-2 10-91,-1 10-30,1 8-12,5 3-11,6 5-6,7 1-14,6-5-17,12-2-14,4-7-20,5-6-19,2-11-27,6-7-84,3-10-171,-7-18-386,2 6 0,-3-7 0,-3-5 0</inkml:trace>
  <inkml:trace contextRef="#ctx0" brushRef="#br0" timeOffset="278971.499">29305 9031 2108,'0'0'134,"0"-1"12,3-2 0,7-2 0,-1-1 1,12 0-1,5-1-1,4 7-4,-3-3 1,-3 6-99,-4 4-43,-11 7-12,-3 5 0,-2 8 1,-11 2 0,1 3 2,-6 0 6,-5 0 8,-4-4 0,0-4 9,0-5 3,6-7-3,0-6-45,10-9-177,-4-17-432,9 1 0,3-10 0,16-4 0</inkml:trace>
  <inkml:trace contextRef="#ctx0" brushRef="#br0" timeOffset="279223.3409">29709 8947 1820,'-13'0'121,"-5"2"18,-5 5 8,-5 4 6,2 4 3,8 6 2,3 4 3,9 3 2,6-6 0,11 5-94,5-4-44,2-5-60,6-4-86,11-7-181,-6-5-261,1-2 0,-2-7 0,2-3 0</inkml:trace>
  <inkml:trace contextRef="#ctx0" brushRef="#br0" timeOffset="279457.7386">29842 9099 1993,'3'0'71,"3"0"13,1 4 7,6 4 4,-3 7 3,0 4 3,-7 5 4,1 5 8,-9 2 4,-4 1-35,-8 2-34,-2-3-11,-6-1-7,5-7-7,2-6-49,10-11-103,14-15-457,-4-7 0,5-13 0,11-9 0</inkml:trace>
  <inkml:trace contextRef="#ctx0" brushRef="#br0" timeOffset="279900.5549">30084 9010 1960,'0'0'86,"0"3"16,0 6 12,0 3 3,3 3 2,2 6-1,2-2 2,4-2 6,-2-4 12,7-6-45,-2-5-35,2-2-15,1-7-15,4-3-15,-3-2-19,-3-9-15,-4-1-9,-1 5-11,-4 0-19,-4 6-4,-1 7 3,1 7 6,4 4 16,1 10 19,4 8 20,1 5 16,1 12 23,-2-4 26,-2 6 14,-6-2 14,-3-2 8,-7-2-4,-15-3-9,-15-4-17,-7-2-40,-8-6-98,6-12-187,6-6-385,17-15 0,8-19 0,11-19 0</inkml:trace>
  <inkml:trace contextRef="#ctx0" brushRef="#br0" timeOffset="280151.8822">30459 8715 1445,'16'0'73,"5"2"34,5 7 8,10 11 2,-6 14 4,2 14 4,-5 13 9,-6 3 13,-6 7 2,-7-3-50,-11 0-23,-7-2-62,-3-5-198,-12-5-323,-7-8 0,-4-6 0,-14-11 0</inkml:trace>
  <inkml:trace contextRef="#ctx0" brushRef="#br0" timeOffset="280590.2205">28548 10430 3292,'0'0'69,"-2"0"6,2 0 15,-1 0 7,1 0 8,0-1 10,3-1 8,9 1 5,10-2 0,10 0-58,13-2-6,6-1-11,3-2-49,-10-1-82,-5 1-103,-10 0-139,1-5-446,-18 10 0,-8 0 0,-7 3 0</inkml:trace>
  <inkml:trace contextRef="#ctx0" brushRef="#br0" timeOffset="280820.6026">28743 10512 978,'-4'10'99,"-2"0"13,0 1 29,3 1 40,1-5 38,2-4 33,8 0 18,5-1 10,4-4 4,13 2-75,11-4-27,1-2-25,10-4-89,6-2-156,-1-10-580,-3 8 0,2-2 0,-5-2 0</inkml:trace>
  <inkml:trace contextRef="#ctx0" brushRef="#br0" timeOffset="281155.8173">29410 10125 1501,'0'0'173,"0"0"7,0 0 20,-3 0 25,1 5 18,1 4 8,1 16 2,0 7 2,0 11 0,1 3-141,1 4-30,-2-5-8,0-3-19,3-6-24,-3-6-22,0-4-25,0-8-51,0-7-130,6-18-532,0 5 0,4-8 0,7-9 0</inkml:trace>
  <inkml:trace contextRef="#ctx0" brushRef="#br0" timeOffset="281612.3092">29771 10147 2297,'-9'0'72,"-6"0"11,-3-3 13,-5 3 10,-1 3 5,0 3 7,2 2 3,4 5 2,-2 3 1,8 1-58,3 3-14,6 1-11,3-1-12,6-3-6,9-3-6,8 1-7,2-3-3,4-1 1,5-3 0,-4 2-1,-4 1-4,-3 0-2,-5 1-6,-9 4-1,-6-1 0,0 5 2,-8-1 0,-2 2-1,-10 0 1,-1 0 3,-7 0 2,-1-5 4,-1-5 0,3-3-34,4-6-96,8-12-192,2-5-288,4-6 0,6-6 0,10-7 0</inkml:trace>
  <inkml:trace contextRef="#ctx0" brushRef="#br0" timeOffset="282423.318">30010 10130 1673,'0'-2'40,"-1"-1"14,-3 8 13,-1 4 8,0 8 11,2 8 8,2 4 10,-1 5 9,2 0 1,0 2-21,2-1-9,-2-3-9,0-5 2,3-9 7,3-7-5,6-5-7,3-6-10,6-5-9,5-6-8,4-7-12,-2-2-20,1-12-23,-9-1-20,-9-6-14,-9 2-1,-5-1 12,-12 4 3,0 5 4,-5 12 7,-5 5 8,1 5 13,9 6 19,1 1 6,8 0-1,6 0-5,0-1-21,0 1-1,0 0 0,6 0-1,3-2 4,8 2 2,11 0 0,12 0-1,3 0 1,1 4 2,-7 3 6,-11 3 2,-10 1 2,-11 7 4,-3 1 3,-2 1 0,-5 6 3,2 1 2,1 2 2,-1-1 7,0-1 4,0-5 1,3 2 0,3-6 3,0-3 3,5-7 7,4-2-2,3-3-2,6-6-1,3-3-7,2-5-6,-2-7-6,0-4-11,-9-7-11,-5-1-10,-8-2-8,-7-1-3,-5 2-2,-10 5-2,-1 6 0,-9 8 0,0 6-2,2 6 0,7 6-24,5-1-60,10 1-131,2-9-438,4 7 0,10-2 0,6-4 0</inkml:trace>
  <inkml:trace contextRef="#ctx0" brushRef="#br0" timeOffset="283562.8397">30718 10141 1541,'0'3'55,"0"2"20,0 6 14,-2 7 20,-1 7 12,-1 4 9,2 2 8,-2 3 6,4-3 6,4 1-14,4-7-23,2-2-7,5-8-8,5-6-17,4-4-11,0-5-7,3-7-8,-3-3-6,-3-9-8,-1-2-17,-8-8-13,-9-5-13,1-2-7,-11 0-4,-10 1-3,-2 6-1,-5 2-2,-1 9 2,3 3 4,10 9 12,6-2 7,5 4-3,2-1 0,2 0 1,6-2 0,0 2-3,10 1 0,6 1 2,3 1-4,1 2-6,-4 5-3,-4 2 5,-4 5 1,-8 5 0,-6 5 4,-3 0 4,0 6-1,0 1 0,3 1-1,0 0 3,8-2 2,2-4-1,7-1 2,4-6-1,0-6 0,-2-5-1,-2-4 2,-5-6-1,-3-5-1,-4-6-2,-4-4-5,-1-5-9,-6-5-4,-4-5-4,-1-1-5,-7 0-2,-6-2-4,-6 11-1,0 4 3,0 7 1,5 6 6,6 6 14,7-1 6,6 2-4,3 0 7,3-2 4,6 4 3,12-2 1,9-3-2,8 5-1,11-1-3,-3-1-6,-5 2-3,-6 2 2,-15-1-4,-7 6 0,-8 1 0,-5 5 2,0 4 0,0 1 6,0 4 1,2 0 4,-1 5 5,4-1 8,4 0 5,7 0 7,4-8 5,4-4 3,9-3 1,1-7-2,3-3-1,-4-5-3,-2-5-2,-7-6-6,-8-2-4,-10-6-9,-8-6-7,-12 0-3,-8-3-7,-11 4 0,-5 3-1,-7 10-3,1 5 0,10 8-6,10 2-22,7 0-26,14 0-38,0 0-115,6-9-415,0 7 0,4 2 0,6-4 0</inkml:trace>
  <inkml:trace contextRef="#ctx0" brushRef="#br0" timeOffset="283905.9211">31625 9974 2181,'3'0'109,"-3"0"-5,0 0 14,3-2 2,5 1 0,5 1 2,5-2 0,11 5 3,-2 2 0,2 4-105,-1 6-8,-7 8 6,-10 0-12,-5 4 1,-8 2 4,-10 0 2,-13 3 2,-5 0-1,-11-3-1,-3-3 5,8-6 1,9-6-21,12-8-116,24-12-540,-7-1 0,8-9 0,8-12 0</inkml:trace>
  <inkml:trace contextRef="#ctx0" brushRef="#br0" timeOffset="284145.7917">31908 9893 1904,'-6'4'100,"-2"5"10,-3 4 9,0 4 6,8 10 4,3 0 4,3 4 1,3-2-6,3-1-2,6-5-70,6-3-59,2-9-118,7-7-123,7-1-295,-5-3 0,-1-7 0,3-5 0</inkml:trace>
  <inkml:trace contextRef="#ctx0" brushRef="#br0" timeOffset="284429.1377">32272 9758 1815,'0'0'58,"0"0"25,0 6 27,0 4 20,0 10 4,0 13 5,0 8 0,0 10-1,0 2 2,0 1-12,-3-5-43,0-3-24,-3-10-33,0-3-62,-3-10-93,6-11-143,-3-2-281,3-6 0,3-9 0,0-7 0</inkml:trace>
  <inkml:trace contextRef="#ctx0" brushRef="#br0" timeOffset="284659.5213">32123 10026 2127,'-15'-9'140,"-6"-1"34,2 0 20,-1-1 9,14 5 1,3 4-5,3 1 13,4 1 2,4-2 5,6 2-87,8 2-49,11 1-38,5-3-21,8 3-23,0-3-41,-4 0-67,-9 0-120,-11-12-532,-9 9 0,-10-4 0,-2-3 0</inkml:trace>
  <inkml:trace contextRef="#ctx0" brushRef="#br0" timeOffset="285575.358">32008 10619 1917,'0'3'104,"0"-3"7,5 0 7,4 0 2,7-8 8,8 5 3,4-6 3,4 4-1,-8 1-4,-5 2-89,-10 4-11,-3 7-5,-4 7-6,-5 6 1,-11 7-8,-5 5-1,-10 0-2,-4-3 3,3-6 4,9-3 6,9-5-5,7-6 5,8 0 1,7-4-1,6 0-3,8-3-13,9-3-51,8 1-74,0-10-116,8-6-350,-13 0 0,-4 1 0,-5-8 0</inkml:trace>
  <inkml:trace contextRef="#ctx0" brushRef="#br0" timeOffset="287297.9868">32347 10635 1299,'-10'2'73,"-2"-2"31,-3 6 26,0 5 16,6 2 11,3 3 4,4 2 6,8-1 6,3 0 6,2-5-34,8-2-26,4-6-32,1-4-27,0 0-23,-4-5-30,-5-4-12,-5-6-25,-4-2-23,-6-4-8,-6-1-20,-9 0-9,-3 2 4,-5 1 4,1 5 23,7 2 38,6 3 0,6 1 19,6 4 22,6-1 6,6 1 14,6 0 6,6 0-4,6 1-2,0 3-16,-7 0-22,-5 4 6,-6-1 1,-7 5-3,-7 5-3,-1 2 2,0 5 7,0-1 3,3 5 4,0 0 8,0-4 7,8 3 5,-1-3 1,5-3 1,3-3 2,5-7-3,1-4-10,-3-3-14,3-3-24,-6-8-34,-4-2-36,-2-9-37,-6-6-14,-6-2 2,-5-4-4,-10 2-2,-9 3 0,-3 4 15,-6 3 21,4 7 40,7 6 51,10 4 50,9 2 22,3 1-2,7 2 4,-2-5 2,10 5-4,6-3 0,9 0-6,6 3-12,-1 0-27,1 0-17,-9 0-18,-9 0-11,-7 6 9,-7 1 4,-4 3 14,-3 2 13,0 5 18,3-2 9,0 4 9,-1 1 4,1 1 11,1 3 4,1-2-6,1 0-8,4-4-11,4-1-10,2-6-11,2-4-7,0-7-4,3 0-8,-6-9-12,0-6-3,-7-4-5,-2-3-2,-8-8 2,-10-3-5,-7-3-6,-7 7-1,-10-3 2,3 9 10,9 8 20,10 2 6,7 4 0,8 5-1,5-2 0,6 4 1,5-3 0,5 4-4,10-1-1,6 2-4,4 0-15,-3 0-1,1 0-1,-7 2 2,-8-1-4,-4 4-3,-9 1-2,-3 2 18,-6 1 9,4 5 22,-8 1 11,-2 5 4,-2 2 7,2 2 7,0 1 5,2 1 9,1-4 6,10 0-6,1-3-5,7-7-18,7-5-6,7-4-2,4-3-2,-6-4-5,-3-5-6,-6-5-1,-7-3-7,-7-2-8,-7-8-13,-10 1-1,-9 1-5,-9-1-1,-8 4-3,1 2 2,5 8 5,6 2-2,12 3 4,6 3 1,9 0 1,0 2-9,0-1 5,9 2-2,3-1 0,9 2 0,6-3-3,9 3-4,-1 0 0,-2 0 0,-7 0-3,-10 0 3,-2 3-2,-8 2 7,-6 2 2,0 4 4,0 1 9,0 5 12,1 1 4,-1 3 4,5 0 15,5 0 10,2 0 2,8-5-3,1-2 3,5-5-5,-1-7-4,-2 1-11,-4-6-11,1-5-7,-4-4-16,-4-5-12,-7-4-9,-3-4-2,-12-3-9,-6 4-5,-11 1 1,-5 3-2,-1 3 7,3 8 1,10 3 3,4 1-14,11 5-1,4 0-22,1 0-56,0 0-128,1-21-354,2 22 0,2-1 0,7 0 0</inkml:trace>
  <inkml:trace contextRef="#ctx0" brushRef="#br0" timeOffset="288040.8488">33521 10349 1300,'0'0'68,"0"2"24,0 2 18,0 6 18,3 1 19,-1 7 4,2 1 3,-1 3 8,2-1 8,1-1-14,0-1-23,4-4-4,4-6-8,2 1-14,1-7-19,6-2-2,2-4 0,1-5-10,-2 0-8,3-6-13,-3-3-22,-3-5-21,-6 2-8,-7 3 0,-3 6-2,-3 4-3,-2 4 1,0 1 7,-2 4 5,-1 3 6,-1 2 9,0 5 4,2 5 7,-1 3-2,3 3 6,0 0 4,0 6-4,2 2-2,-1 3 1,4-5 1,2 5 5,1-4 5,-1-2-2,-2-1 2,1-3 5,-2 2 8,-4-7 22,-4-1 20,-2-4 15,-8-2 7,-7-4-2,-6-1 7,-8-1 8,-1-2 16,-3-2 52,0-2 42,-3 0 36,0 0-1,0-2-20,2 2-6,9 0-14,7 0-17,6 0-8,9 0-21,7 0-90,1 0-170,1 0-174,-2 2-109,1 0-97,-1 3-255,-7-2-546,-6 2 0,-3-2 0,-9-3 0</inkml:trace>
  <inkml:trace contextRef="#ctx0" brushRef="#br0" timeOffset="296616.9214">28066 16365 1044,'-12'0'144,"2"0"21,-4 0 12,-1 0 7,6 0 7,3 0 16,0 0 25,6 0 22,-3 0 21,3 0-102,0-4-37,6 4-17,4-8-6,10-2-4,7-4 0,9 4-12,5-1-24,-2 5-21,-3 4-21,-1 2-4,-6 7-1,-4 5-3,-3 8-6,-3 2-5,-6 7-5,-4 5-4,-6-1 1,-3 1 1,-6 0 11,-6 3 5,-10 0 5,-9 0 3,-6-5 2,-7-3-1,-1-7 1,-1-3-2,3-6-1,5-6-12,7-3-34,8-8-44,9-4-70,7-5-103,14-8-173,0 2-274,5-2 0,6-1 0,6-3 0</inkml:trace>
  <inkml:trace contextRef="#ctx0" brushRef="#br0" timeOffset="296889.1932">28512 16273 1668,'-11'-2'116,"-7"2"26,-5 3 16,-11 4 6,-4 12 4,-1 8 0,3 7 4,7 11 1,10 1 3,10 0-82,13 0-31,14-3-24,8-3-13,11-8-7,7-4-3,12-11-7,1-5-60,6-8-111,14-8-469,-11-4 0,-3-6 0,-3-7 0</inkml:trace>
  <inkml:trace contextRef="#ctx0" brushRef="#br0" timeOffset="297314.2874">29071 16254 1757,'-3'-2'126,"-4"0"8,4-1 3,3 1 9,0-1 19,10 3 14,10 0 3,10 0 2,18 3 2,14 0-96,6 3-27,3 5-9,-6-2-1,-16 3-11,-16 0-20,-14-1-11,-16-1-2,-3 0-1,-9 4-1,-6 1-2,-13 4 1,-13 8 1,-16 0-1,-6 8 2,-8-3 5,-3 3-3,3-3-3,7-2-4,8-3-15,15-5-50,13-3-103,16-8-127,9-6-325,16-2 0,12-5 0,15-4 0</inkml:trace>
  <inkml:trace contextRef="#ctx0" brushRef="#br0" timeOffset="297521.7321">29540 16581 1802,'0'0'106,"-2"6"12,-9 8 6,-13 9 1,-10 9 1,-13 7-1,-7 2 2,1 2-2,7-6-18,6-4-118,15-4-128,13-12-148,6-2-202,10-8 0,10-7 0,13-7 0</inkml:trace>
  <inkml:trace contextRef="#ctx0" brushRef="#br0" timeOffset="297964.5474">30146 16208 1746,'-3'3'82,"-5"5"23,-5 10 4,-7 13 3,-2 6-1,-4 14 2,4 4 2,11-3 3,11-6 11,18-6-28,15-11-17,14-10-9,9-11 8,11-6 3,2-12 3,-4-9-1,-5-7 1,-10-6-1,-10-11-9,-15-1-13,-12-2-9,-16 2-9,-13 1-10,-16 8-5,-10 7-2,-14 9-2,-5 9-2,-3 6-16,4 8-37,5 3-58,9 5-84,13 2-150,7 7-351,9 7 0,-1-1 0,4 5 0</inkml:trace>
  <inkml:trace contextRef="#ctx0" brushRef="#br0" timeOffset="298814.7062">28099 17565 1755,'0'0'37,"0"0"9,0 3 6,0 2 15,0 4 8,0 1 13,0 7 14,0 3 4,0 3 2,0 4-19,0 0-11,6-3-2,2-2 5,10-8-10,5-7-4,11-2-10,4-10-13,2-2-3,0-12 1,-3-4-5,-5-6-2,-13 1-4,-2 4-4,-11 5-5,-3 7-4,0 7 2,-3 7 0,0 9 0,3 7-4,1 10 2,2 12-2,0 8 3,2 3-5,2 3 7,-4 2 10,-3-5 7,-1-3 7,-13-4 3,-10-2 5,-12-6 0,-13-2-1,-14-5-5,-11-6-2,-9-4-8,0-7-23,-1-6-27,10-5-20,20-1-34,21-7-75,22-5-115,40-13-416,13 1 0,19-8 0,17-7 0</inkml:trace>
  <inkml:trace contextRef="#ctx0" brushRef="#br0" timeOffset="299243.5598">29087 17379 1923,'0'0'94,"0"0"1,0 0 1,0 0 3,3 0 4,8 0 3,12 2 0,13 3 2,11 0 0,12 2-87,2 3-5,3 0 0,-7-3-1,-9 0-3,-11-2-7,-14-2-2,-14-1-1,-4 1 2,-7 0-2,-3 3 2,-4 1-2,-12 5-2,-7 5 2,-16 2 0,-7 8 1,-5 2 0,-2 5-1,-1-2-4,8 0-26,9-1-71,7-9-125,11-15-295,10 10 0,11-8 0,6-9 0</inkml:trace>
  <inkml:trace contextRef="#ctx0" brushRef="#br0" timeOffset="299475.459">29780 17631 1851,'-12'14'61,"-12"11"1,-14 11 2,-17 10 2,-10 3-2,-10-2-29,3 0-52,10-9-83,14-17-317,18 2 0,19-10 0,16-9 0</inkml:trace>
  <inkml:trace contextRef="#ctx0" brushRef="#br0" timeOffset="300062.6078">30323 17270 1576,'-9'5'52,"-4"7"16,-9 3 6,-4 6 5,-3 4 2,-1 3 2,1 2 0,5 1 3,5 5 4,10-2-24,4 0-13,10-1 2,11-3 13,13-3 5,13-8 4,12-4 4,9-11 4,5-4 6,-6-7 3,-5-7-4,-10-3-5,-13-5-18,-16-4-17,-10-3-9,-12-5-5,-12 2-6,-14-2-3,-13 5-6,-14 10-9,-8 9-2,-8 6-10,1 8-41,2 6-97,5-1-134,6-9-334,8 15 0,9-3 0,12-3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4:43:29.521"/>
    </inkml:context>
    <inkml:brush xml:id="br0">
      <inkml:brushProperty name="width" value="0.05292" units="cm"/>
      <inkml:brushProperty name="height" value="0.05292" units="cm"/>
      <inkml:brushProperty name="color" value="#FF0000"/>
    </inkml:brush>
  </inkml:definitions>
  <inkml:trace contextRef="#ctx0" brushRef="#br0">21935 2667 1787,'0'0'92,"0"0"13,0 0 23,2 0 29,-4 1 24,2-1 11,2 0 6,-2 0 3,0 0-2,0 0-77,0 0-19,1 4-6,7 9-17,6 6-27,11 11-22,16 13-6,7 4-4,9 4-2,5 5 4,-3-3 5,-5-6 0,-11-6-7,-12-4-5,-6-8-5,-10-8-23,-8-5-53,-2-3-66,-2-6-100,3-9-464,-3 2 0,-3-8 0,3-6 0</inkml:trace>
  <inkml:trace contextRef="#ctx0" brushRef="#br0" timeOffset="409.4702">22388 2706 1902,'0'0'103,"0"-2"4,0 2 8,-4 0 13,0 5 17,-6 9 12,-2 9 9,-9 15 9,-1 8 3,-7 8-79,-7 6-16,-3 0-7,0-4-4,3-4-12,3-9-18,7-7-11,6-10-7,4-8-10,8-5-1,5-5-19,3-4-62,2-1-41,1-3-65,6-3-115,0-11-319,12 10 0,1-4 0,6-5 0</inkml:trace>
  <inkml:trace contextRef="#ctx0" brushRef="#br0" timeOffset="949.602">23015 2921 976,'0'0'133,"0"0"34,-2 0 39,2 0 27,-2 0 16,2 0 5,-1 0 0,2 0 2,-1 0 4,0 0-78,0 0-33,0 0-17,0 0-26,2 0-6,4 0-7,10 0 5,5 0 2,13 0 1,8-2-6,-1 0-15,-1-1-21,-5 1-39,-8-1-34,-7 1-52,-7 0-74,-1-1-107,-2-4-100,3-3-350,-7 1 0,-3 6 0,0 0 0</inkml:trace>
  <inkml:trace contextRef="#ctx0" brushRef="#br0" timeOffset="1212.4094">23117 3069 2132,'0'2'120,"0"-1"11,0 3 14,4-3 7,4 1 0,11-2 0,6 0-12,8-2-45,4 2-54,1 0-187,7-8-476,-15 6 0,-7-2 0,-4 1 0</inkml:trace>
  <inkml:trace contextRef="#ctx0" brushRef="#br0" timeOffset="2713.7433">24807 2331 1737,'0'-5'46,"0"1"11,-2-4 3,1 2-3,1 3 7,0 4 21,0 7 19,0 12 10,3 11 13,1 13-24,-1 8-3,3 5-8,-3 3-1,0-4 4,-3-5-7,0-6-19,0-11-17,0-10-5,0-7-9,0-9-7,0-4-12,-3-6-2,-6-4-2,-6-8 0,-6-1 0,-6-1-6,0 2 0,0 6-3,3 4-7,1 9 1,5 7 1,6 5 2,6 9 1,6 3 7,8 3 3,11-1 3,8-2 4,11-7-3,9-4 0,2-9-21,2-5-6,-7-6-17,-1-8-28,-8-5-37,-8-9-22,-5-2-11,-8-6 0,-7 1 13,-6 2 27,-1 6 53,-1 7 9,1 4 7,1 8 29,-1 2 33,0 4 24,5 5 10,1 5 4,4 5-10,-1 6-24,-3 8-25,0-6 2,-2 2 12,-2-3 9,-2-6 2,0-6 5,2-1 9,-4-8 0,4-2-1,-4-9 0,0-6-9,1-9-4,-2-8-2,3-8 3,6 0 8,5 5 3,2 5-7,10 7-5,4 6-3,8 4-2,1 2 2,6 0 1,-2 1-8,-5 3-13,-6 0-15,-11-2-12,-9 4-9,-6-1-12,-3 0-7,-2 0-2,-5-5-1,-3 4-2,-3-1-1,-1 5 3,-5 0 1,5 7 0,1 7 4,2 8 15,-2 5 4,8 8 2,2 5-11,6 3-41,11-3-34,7-3-76,16-8-155,13-11-347,1-1 0,3-10 0,2-10 0</inkml:trace>
  <inkml:trace contextRef="#ctx0" brushRef="#br0" timeOffset="3089.7927">25678 2643 1750,'-5'-1'22,"-8"1"28,-1 1 12,-7 4 5,3 6 2,3 5 0,6 5-1,6-1 3,2-1-1,5 1-6,4-6 0,4-3-26,4 0-10,5-4-5,1 0-10,0 1-13,-1 0-7,-6 1-11,2 0-2,-8 3-7,-3 1-5,-3 3 2,-6 2-1,-8 3 8,-7-1 6,-6 4 14,-6-5 10,-4-5 7,9-5-23,6-8-90,7-18-347,6 1 0,7-9 0,11-6 0</inkml:trace>
  <inkml:trace contextRef="#ctx0" brushRef="#br0" timeOffset="3471.7688">25958 2625 956,'-6'2'43,"-3"0"4,-3 3 10,3 6 2,4 1 5,4 2 8,4 0 10,4 1 3,7-2 6,4 2-33,4-1 0,2-1 3,1 1 0,-3 1 7,-4-1 6,-3 1 8,0 2 20,-9 0 28,-3-1 16,-9 2 14,-10 3 3,-11-2-6,-9 4-6,-13-4-8,-3-2-12,-4-1-15,2-6-63,9-6-141,19-1-223,5-3-303,9 0 0,11-1 0,2-2 0</inkml:trace>
  <inkml:trace contextRef="#ctx0" brushRef="#br0" timeOffset="4429.6293">22206 3746 2012,'0'0'12,"2"-1"-2,-2 1 24,0 0 37,0 4 27,0 3 16,0 7 13,-2 1 15,0 9 6,2 1-2,-3 1 8,6 5 5,7-2-19,5-6-31,9-2-21,9-8-12,5-6-11,2-4-13,-2-6-6,-3-9-8,-8-1-7,-6-5-17,-5-6-16,-4-1-25,0 0-13,-7 0-14,1 3-10,-2 4-11,-1 8-1,-1 6 4,2 8 16,-1 9 23,5 9 21,1 11 26,3 9 13,-3 8 15,3-1 13,-3 6 16,-3 1 17,-3-2 10,-10 0 4,-13-3-3,-8-2-4,-7-5-2,-9-5-6,2-10-1,3-6-4,4-12-5,5-7-18,6-11-51,12-6-62,3-5-82,6-4-137,15-17-546,0 6 0,12-3 0</inkml:trace>
  <inkml:trace contextRef="#ctx0" brushRef="#br0" timeOffset="4788.6687">23143 3906 3365,'0'0'78,"0"0"20,0 0 26,0 0 18,0 0 13,0 0 8,5-1 17,4-2 2,10 1 2,8-2-59,12 0-35,4 0-43,2 0-57,-5 0-65,-9-1-48,-8 3-49,-10 0-73,-6-1-78,-3 2-89,2-6-302,-6 7 0,-2 0 0,-2 3 0</inkml:trace>
  <inkml:trace contextRef="#ctx0" brushRef="#br0" timeOffset="5059.9432">23222 4047 2008,'0'3'146,"0"2"23,0-3 18,0 0 15,0 2 26,6-4 13,8 0 3,5 0 0,7 0 2,7 0-111,3-1-53,2-4-52,-4 3-71,-5-6-108,-1 0-135,-6-4-138,-11 2-231,-3 6 0,-3 0 0,-4 1 0</inkml:trace>
  <inkml:trace contextRef="#ctx0" brushRef="#br0" timeOffset="6424.3412">24663 3604 635,'0'0'65,"0"-1"7,2 1 5,0-2-1,-2 2 1,1 0 2,-1 0 4,2 0 9,-2 0 20,0 0-21,0 2 16,0-2 22,0 1 20,1-1 16,-1 1 5,2-2-1,-1 2-5,1-2-8,-1 1-18,-1 0-23,0 0-26,0 0-20,0 0-16,2 0-7,-2 0 2,1 0 2,1 0 3,-2 0 5,0 0 3,1 0 1,-1 0-5,0 0-6,0 0-9,0 0-9,0 0-8,0 0-5,0 0-4,0 0-7,0 0-7,0 0-5,0 0-7,0 0 1,0 0 2,0 0 1,0 0 4,0 0 0,0 0 4,0 0 1,0 0 3,0 0 3,0 0 4,0 0-4,0 0-3,0 0 1,0 0-2,0 0 0,0 0-2,0 0 6,2 2 10,-2 1 7,1 4 11,-1 2 10,0-1 4,0 2 3,0-1 9,0 0 5,0-3 3,0-1-4,0-1-9,0-2-6,0 0-8,2-1-2,-2 2 1,0 2-1,0 2 1,0 0-1,0-3 2,0 2 4,0-3 9,0-1 3,0-1 1,0 1-3,0-1-6,0-1-4,2 0-8,-2 2-1,0-2-1,0-2-41,1 2-97,-1 0-88,4 0-180,-1-6-543,-1 3 0,-1 3 0,1-5 0</inkml:trace>
  <inkml:trace contextRef="#ctx0" brushRef="#br0" timeOffset="7366.066">24894 3550 1340,'-3'0'40,"-3"0"50,-7 0 46,-4 4 31,-9-1 18,-4 6 11,-8 0 10,1 8 2,1 0 1,7 2-6,10 1-30,7-1-49,6 1-44,6-3-28,4 0-17,6-2-6,4-1-9,7-5-2,6 3-1,3-5 0,0 0-2,0-1 0,-5 3-3,0 1-5,-7 0 1,-4 1-4,-5 3-1,-6 0 2,-2 1 1,-8 2 1,-4 1 0,-5-2 1,-10 2 2,-9-2 3,-5-4-2,2-6 0,5-2-25,6-5-121,17-8-229,-2-3-270,9-6 0,3-10 0,10-10 0</inkml:trace>
  <inkml:trace contextRef="#ctx0" brushRef="#br0" timeOffset="7847.9954">25017 3362 1933,'0'-6'133,"0"0"-7,0 4 3,0-2 4,4 10 4,0 11 2,5 12 1,2 8 0,-1 15 5,2 3-114,-3 3-8,-6-1 14,0-5 1,-3-9-2,0-5-2,0-9 2,0-12 19,3-2 11,0-13-3,0 0 1,2-9-10,2-5-6,-1-11-7,3-7 0,5-6-1,-2-2-7,1 7-21,1 10-9,-1 12 0,3 6-5,-3 10 2,-2 7 1,1 6 2,-4 3-2,-3 0 1,1 0-5,-3-2-15,3-3-54,-1-1-130,13-9-522,-14 0 0,6-2 0,4-6 0</inkml:trace>
  <inkml:trace contextRef="#ctx0" brushRef="#br0" timeOffset="8059.8148">25446 3667 2019,'0'0'99,"0"3"11,0 3 7,0 7 4,0 1 0,0 7-2,2 1-31,-1-1-74,7-7-128,-4-12-424,2 7 0,7-4 0,-2-7 0</inkml:trace>
  <inkml:trace contextRef="#ctx0" brushRef="#br0" timeOffset="8441.6736">25610 3612 1534,'0'0'82,"0"0"31,0 2 17,0 5 9,0 0 4,3 6 0,0 4 3,0 3 0,2-2 0,0-4-49,-2 1-29,0-4 23,-1-5 15,-2-2-2,0-4 2,2-4 6,-4-8 23,2-5 11,-4-9 5,0-11 0,-1-1 0,0-5-54,2 5-30,6 7-9,3 10-5,14 10-9,8 2-24,10 2-25,10 3-37,-1 4-54,-8-1-110,-3-1-175,-18-13-368,-4 10 0,-7 0 0,-1 1 0</inkml:trace>
  <inkml:trace contextRef="#ctx0" brushRef="#br0" timeOffset="8717.4474">25940 3189 1172,'1'-5'153,"-1"-1"0,2 3 29,-1 2 20,-1 10 14,6 14 5,2 10 3,1 12 3,4 12 0,0 10-146,-2 2 8,-3 0 1,-3-3-27,-2-7-19,-2-9-16,-2-8-22,1-9-62,0-12-61,1-11-194,-1-6-267,-3-8 0,2-9 0,-5-6 0</inkml:trace>
  <inkml:trace contextRef="#ctx0" brushRef="#br0" timeOffset="9250.4725">25866 3609 1942,'-3'0'142,"-3"3"22,3-3 26,0 0 27,3-3 20,0 3 21,6-3 18,3 3 6,15-1 5,14-1-102,11-4-35,7-2-20,-1-1-28,-8 0-26,-12 4-16,-9-3-21,-16 4-22,-5 2-19,-1 0-21,-4 0-25,0 2-21,0-2-10,3 4-6,-3-2-7,3-2-15,-3 2-10,0 0-6,0 0-1,3 0 3,-3 2 10,0-2 12,0 2 7,0-2 10,0 0 7,0 0 12,0 0 9,0 0 8,0 0 8,0 0 14,0 0 10,0 2 0,0 0-24,-3-2-33,3 3-34,-3-3-39,3 0-50,0 0-28,0 0-4,0 0-4,0 0-6,-3 0-8,3 0 14,3 0 3,-3 0 50,0 0 0,0 6 0</inkml:trace>
  <inkml:trace contextRef="#ctx0" brushRef="#br0" timeOffset="21394.8311">5817 7721 278,'0'-3'41,"0"0"14,0 3 25,2-4 31,-1 4 25,1 0 23,-1 0 13,2 0 9,-3 0 5,2 0-25,-2 0-18,0 0-12,1 0-19,4 0-24,1 0-18,4 0-12,1 0-7,0 0-1,3 0 4,6 0 6,-3 0 2,7 0 0,3 0-3,1 0-6,4 0-6,4 0-10,6 0-5,2 0-9,3 0-7,1 0-6,-3 0 1,0 0-2,0 0-1,-1 0 0,-2-1 0,0 1 1,0 0-2,-4-2 0,-2 1 0,1 1 1,-4-1-2,2 1-1,0-2 2,4 2-3,0 0-1,3-1 1,0 0 0,2 1-2,-3-2 1,4 2-1,1 0 0,4 0 1,1 0-1,5 0 1,1 0-1,0 0-1,-1 0 0,-2 0 2,-1 0 0,-2 0-1,2 0 0,2 0 0,4 0 1,-1 0-2,4 0 3,0-1-1,0 1 1,-2 0-1,0-1-1,-1-2 2,-5 1-3,2 1 1,1 1 1,-3-2-2,5 2 1,-1 0 0,1 0-2,-6 0 0,3 0 3,-4 0-3,-2 0 4,-4 0-2,5 0 1,-5 0 0,2 0-1,-4 0 0,1 0 1,-3 0-2,3 0-1,-1 0 2,1 0-1,-3 0 1,4 0-1,-3 0 1,-3 0-2,1 0 2,-5 0-1,-6 0 1,0 0 0,-3 0-1,-2 2 1,0-1-2,2 1 1,2 1-1,1-3 1,0 1 0,-2-1 0,1 1 1,-3-1-2,1 3 1,-3 1-1,3-1 1,2 0-1,1 2 0,3-3 1,3-1-1,-3 2-1,3-2 0,-1-1 2,4 0 1,-3 0-2,3 3 1,-3-3-2,2 1 2,1-1-1,0 0 1,2 0 4,0 3 2,5-3 6,0 0 5,1 1 1,0 2 2,-2-3 3,0 3 7,-3 2 1,1-2 1,-3 2-2,-1 0 1,0 2-4,2-4-1,-4 1 3,1 0 0,0 2 2,4-2-6,2 4-1,-3-5 0,5 1 1,-1-1-4,-1 1-2,-5-1-3,0-2-5,0 1-1,-4-1-2,-2-1 0,0 0 0,-1 2-2,1 1 0,0-1 1,3 2-1,-2 0 0,1 3 0,-3-4-1,-1 1-1,-1 1-1,-1 0-2,-2-2 3,0 4-2,-4 0 2,4-3 0,-2 0-1,5 0 2,4 1 0,0-4 0,5 0 0,0-1-2,-2 0-1,-4-1 1,-2 1-1,-1 0 0,-3-1-1,4-1-1,-1-1 0,3 0 1,-2 2 0,4-3 2,1 4 0,-3-3-1,-1 2 1,-2-1-2,0 2 4,-3-3 0,-1 1 1,1-1-2,3-1 1,2 1 2,5 0-1,-1-1 0,3-1-1,1 0 1,0 0-1,-1 1-2,-4-2 0,-5 1 1,-2-1-1,-5 0 0,-5 5 0,2-2-1,-4 2 2,4-2-1,4 3 0,4 0-1,4-1 1,1 1 1,-1-2-2,-8-3 4,-2 1 6,-7-1 2,-3 4 1,-1-4 1,3 3 0,-1 1-1,1-2 2,-3 1 0,-3 1 1,0 1 4,-5-3 3,-2 3 6,-1 0 2,2 0-2,-2 0 1,0 0-8,0 0-21,0 0-24,0 0-40,0 0-66,1-3-135,-1-5-501,0 7 0,0-2 0,0-3 0</inkml:trace>
  <inkml:trace contextRef="#ctx0" brushRef="#br0" timeOffset="22485.7981">20041 5474 1458,'0'0'29,"0"0"22,0 0 21,0 0 15,0 0 9,-2 0 1,2 0-6,-1 1 22,-2 6 30,-2 7 0,-1 7 3,-4 10-13,-2 13-16,-3 5-10,0 5-6,1-1 1,2-2 12,5-10-15,3-7 21,3-15 40,-1-9-10,2-8-7,2-10-3,1-10-9,2-10-7,2-10 1,2-12-12,6-6-21,5-2-53,-2 4-59,1 5-8,0 12-10,-5 12 0,0 12 8,3 9 7,-4 8-3,8 11 5,3 10 12,2 7-6,-1 9-22,-6 4-17,-5-3-12,-4-1-44,-7-6-107,1-12-208,-7 0-270,-5-10 0,-11-6 0,-8-7 0</inkml:trace>
  <inkml:trace contextRef="#ctx0" brushRef="#br0" timeOffset="22650.3561">19955 5704 2343,'0'-3'56,"7"1"1,7 0 1,10-3-16,14-3-74,16-3-120,9-16-322,-1 13 0,-6 2 0,-16 1 0</inkml:trace>
  <inkml:trace contextRef="#ctx0" brushRef="#br0" timeOffset="22909.6637">20393 5322 2606,'0'-5'120,"0"0"-6,0-2 28,1 6 32,3 14 8,0 15 4,4 15-1,0 11-1,3 13-10,-3 4-125,-5-2-19,0-5-14,-3-7-59,-2-11-93,1-14-78,1-11-135,-5-21-335,-2 2 0,-6-14 0</inkml:trace>
  <inkml:trace contextRef="#ctx0" brushRef="#br0" timeOffset="23082.6064">20324 5704 1893,'-4'-12'154,"4"4"-5,0-3 7,0-1 4,11 2 1,8 5 2,16-2 2,15-3-8,17-2-23,-2 0-177,-1-5-126,-14-2-103,-14-1-289,-17 9 0,-10 1 0,-9-5 0</inkml:trace>
  <inkml:trace contextRef="#ctx0" brushRef="#br0" timeOffset="23290.0886">20709 5378 2077,'-4'-15'196,"1"-3"23,-4 2 5,3-3-3,4 12 11,0 11 10,4 10 4,3 15 1,3 17-1,3 12-170,-2 13-64,-5 4-34,-3-5-32,-1-6-40,-4-10-100,10-17-212,-5-5-287,3-13 0,1-12 0,8-8 0</inkml:trace>
  <inkml:trace contextRef="#ctx0" brushRef="#br0" timeOffset="23653.5181">20906 5639 2883,'0'-1'43,"0"1"14,2 0 19,1 0 21,4 0 6,10 1 4,6-1 1,8 0-3,3-1-17,3-5-55,-10-2-32,-11 1-22,-5-4-27,-10 1-23,-8 2-7,-7-3 0,-4 3 2,-3 2 11,-8 5 25,1 5 30,1 5 21,1 10 9,2 4 5,12 9 1,6-1-9,6 4-41,12-2-40,18-9-68,8-6-55,15-7-63,11-13-60,1-3-159,-3-2 0,-8-6 0,-13 0 0</inkml:trace>
  <inkml:trace contextRef="#ctx0" brushRef="#br0" timeOffset="23965.7201">21320 5632 1614,'-14'0'158,"-5"0"32,-6 0 11,-6 5 5,5 4 0,4 6 0,7 2 1,8 0 8,2-5 14,10-4-98,2-6-36,11 0-26,4-8-11,7-3-3,0-3-3,-3 0-6,-2-5-8,-8 5-21,-7 2-40,-6 6-15,0 1-12,-3 7-12,2 7-22,2 3-32,5 7-38,0 2-65,8-1-58,-2-3-81,7-4-164,8-8 0,4 0 0,3-5 0</inkml:trace>
  <inkml:trace contextRef="#ctx0" brushRef="#br0" timeOffset="24251.8396">21532 5562 2020,'-12'0'85,"0"4"5,-3 4 6,3 2 14,9 1 22,4 7 21,9-2 11,6 6 7,8 0 2,6 0-68,4-1-13,-3 1-4,-2-2-8,-8-1-16,-8 0-17,-7 3-20,-7-3-11,-16 1-17,-8 5-65,-15-7-134,-11-7-489,-9 4 0,-5-7 0,5-6 0</inkml:trace>
  <inkml:trace contextRef="#ctx0" brushRef="#br0" timeOffset="24709.9665">23303 5423 518,'-3'0'14,"-2"0"86,0 1 50,0 0 19,4 1 34,-1 2 36,1 6 20,-2 5 15,-5 6 2,-1 6 5,0 7-13,0-3-85,-3 0-48,6-10-14,0 0-28,3-7-15,1-6-15,4-5-6,7-1 1,11-2-6,8-2-13,13 1-28,10-2-57,0 1-87,-1-6-99,-4-1-414,-14 4 0,-11 3 0</inkml:trace>
  <inkml:trace contextRef="#ctx0" brushRef="#br0" timeOffset="24973.3044">23555 5439 2118,'-3'0'138,"-2"6"24,-4 3 13,2 9 8,-2 9 7,5 9 2,1 10 0,3 2 5,0 3 0,3-4-99,1-2-45,-4-6-56,3-8-107,9-7-228,-7-4-350,0-9 0,3-8 0,1-5 0</inkml:trace>
  <inkml:trace contextRef="#ctx0" brushRef="#br0" timeOffset="26005.8177">24772 5172 1581,'0'0'115,"0"0"-4,0 3 2,0-1 22,-1 2 22,1 13 7,0 10 1,0 10 0,0 13 1,0 1-97,0-3-16,0-3 6,-3-10 2,0-6-19,-8-11-19,1-6-8,-6-5 3,-3-5-1,-5-4-2,-2-6 0,-2 1-2,2 0-4,0 3-4,4 1-5,7 6-4,6 8-1,4 4-4,4 2 0,4 5-7,6-1 4,9-3 10,10-2 10,4-8 3,4-4 4,-4-4 2,-3-5-6,-9-4-14,0-8-20,-3-5-10,-1-2-14,-7-5-12,0 6-10,-3 3-5,0 6-1,-3 10 5,6 4 8,0 7 16,2 8 23,1 5 17,-4 4 13,-2 3 11,-2-3 21,-3-3 34,-1-3 16,0-7 5,-4-4 11,1-4 5,-5-3 2,-1-6 0,0-6 2,4-11-10,1-4-15,13-7-19,9-2-12,10 1-6,5 7-12,10 6-3,2 1-7,2 6-8,-5 3-9,-7 2-15,-7 3-20,-10 1-18,-9 2-18,-4 0-13,-5 0-6,-1-2-1,-6-1 9,-9 2 16,-4-2 14,-5 2 15,-5 4 15,4 6 12,1 7 13,6 8 13,4 4 5,6 13 3,3 0-6,9 1-17,9-1-17,9 0-25,8-10-45,6-3-63,7-12-147,-10-12-354,11 0 0,-1-11 0,-1-4 0</inkml:trace>
  <inkml:trace contextRef="#ctx0" brushRef="#br0" timeOffset="26371.6233">25385 5396 1468,'-13'0'92,"-9"6"11,-5 5 12,-5 3 15,7 0 2,7 4 8,6-3 8,6 0 5,7-2-1,2-2-42,6-1-9,3-4-2,6-4-8,3 1-13,8-8-7,-2-1-28,-1-6-16,-7 0-27,-7-5 2,-4 3-23,-5 2-69,-3 2-11,0 6-5,0 5 4,0 9 9,0 4 21,1 5 9,5 9-31,0 3-15,9-1-33,9-5-54,8-8-217,1-2 0,3-6 0,0-8 0</inkml:trace>
  <inkml:trace contextRef="#ctx0" brushRef="#br0" timeOffset="26730.179">25633 5393 2311,'-11'0'47,"-8"7"6,4 0 0,-2 7-1,11-2 7,3 5 4,11-2 0,4-1 2,6 1 1,1 0-41,7-1-2,-2-2-8,-1-1 0,2 0-1,-5 3-9,-4-1-10,-5 3 2,-7-3 5,-2 3 13,-10 4 11,-5 0 4,-7-1 5,-10 3 4,-12-2 2,-2-3 3,-7-5 6,-3-4-39,3-5-132,19-12-497,-10 6 0,4 0 0,7-2 0</inkml:trace>
  <inkml:trace contextRef="#ctx0" brushRef="#br0" timeOffset="35709.6493">22158 6749 662,'0'-3'60,"0"3"17,0 0 14,0-1 13,0 1 12,0 0 16,0 0 16,0 0 16,0 0 32,0 0-7,0 0 1,0 0 1,0 0-4,0 0-12,0 0-9,0 0-12,0 0-12,3-2-10,0 1-28,3-3-28,3-3-19,2 0-14,3-1-9,3 1 6,6-2 2,2 3 4,7-2-5,-3 4 0,-1 1-6,-3 3-6,0 0 1,-6 0-2,1 3 2,-3 4-4,-5 4-2,1 5-1,-4 2 2,1 2 1,-5 3 4,-2 3 16,-3-3 6,3 4 6,-6 1 6,-7 4 8,-4 3 2,-8-1 0,-11 3-5,-5-2-4,-5 1 0,3-6-16,6-6-5,5-7-7,5-6-36,9-8-54,-2-6-46,4-8-70,1-4-71,7-14-96,25-5-459,-16 3 0,2 4 0,9 4 0</inkml:trace>
  <inkml:trace contextRef="#ctx0" brushRef="#br0" timeOffset="36085.6671">22786 6682 1592,'-9'-3'60,"-2"3"6,-1 0 16,-7 0 16,-1 3 22,0 6 18,1 5 22,-4 5 14,-1 6 14,2 7-41,-1 4-10,5 3-2,4 0-16,10 0-13,1-3-22,6-2-16,8-5-20,9-8-22,11-1-22,6-10-30,8-4-44,4-6-108,-3-2-81,-1-7-344,-7 7 0,-9-1 0,-7-3 0</inkml:trace>
  <inkml:trace contextRef="#ctx0" brushRef="#br0" timeOffset="36724.8547">23360 6665 1418,'0'0'142,"0"0"18,0 0 10,0 2 15,0-4 13,0 2 9,0 0 18,0 0 29,2 0 15,7 0-111,6 3-27,15 3-16,17-1-11,12 2-14,2-1-12,1 1-11,-6-4-18,-13 1-28,-16 1-23,-7-3-5,-9-1-1,-10-1 1,2 0 1,3 0 2,0 0-1,-5 0-1,2 0 0,-3 0-8,0 0 7,-1 0 4,2 2 1,-1 2-2,-1 1 1,1 1-3,-3 5 0,-4 1 3,-6 4 4,-6 3 7,-8 5 7,-3 5 1,-8 2 4,0 3 2,1 0 0,1-3 2,3-1 1,8-1-3,1-8-3,5 4-1,4-5-6,2-3-24,5 1-72,2-4-172,1-18-506,4 11 0,1-7 0,4-3 0</inkml:trace>
  <inkml:trace contextRef="#ctx0" brushRef="#br0" timeOffset="37145.8457">24051 6936 1131,'0'0'63,"0"0"10,0 0 13,0 2 9,-3 0 18,-3 2 14,-1 8 21,-10-1 19,-1 9 27,-8 2-35,-1 6-5,-7 6-1,-1 3-8,-2 1 0,-1 2-10,6-2-3,2-5-15,3-3-15,0-4-25,6-6-15,1-3-6,7-5-8,4-3-8,4-6-39,5 1-104,0-4-126,10-4-449,-2 1 0,5 2 0,3-8 0</inkml:trace>
  <inkml:trace contextRef="#ctx0" brushRef="#br0" timeOffset="37606.5716">24576 6659 1398,'3'0'74,"-3"0"34,3 0 36,-3 4 29,3 4 16,-6 9 14,0 9 8,-8 9 9,-5 5 12,-6 3-65,-4-2-1,2 1-31,6-9-35,3-6-25,11-8-15,2-6-4,2-7 0,6-1-7,11-4-9,5-2-8,13-2-3,10-3-18,9-1-15,-1-2-30,-5-2-59,-3 1-80,-9-1-75,-6 0-125,-7 4-227,-6 0 0,-1 0 0,-4-1 0</inkml:trace>
  <inkml:trace contextRef="#ctx0" brushRef="#br0" timeOffset="38909.6438">24960 6575 1394,'0'-5'150,"0"-2"19,0 0 18,0 1 5,0 3-3,0 3 7,0 0 17,0 6 10,0 6 8,0 8-113,0 9-31,0 11-13,2 5-7,-1 2 6,-1 6 10,0 0-3,2 2-14,-2 1-6,-2 3-2,-1-4 3,-1-3-2,-2-6-2,1 0-4,0-9-9,1-3-4,4-4-2,-3-5-5,3-5-2,0-5-7,0-6-1,0-2 0,0-3-1,0-3-7,0 0-1,0 1 1,0-2-1,0 1 1,0-1-2,0 0 2,0 0-2,0 0-3,0 0-2,0 0-1,0 0 1,0 0-3,0 0 0,0 0 0,0 0-1,0 0 0,0 0-1,0 0-2,0 0-1,0 0 0,0 0-1,0 0-1,0 0 3,0 0 1,0 0-1,0 0 0,0 0-4,0 0 2,0 0 1,0 0 1,0 0-2,0 0 1,0 0-3,0 0 0,0 0 0,0 0 0,0 0 5,0 0 2,0 0 1,0 0-1,0 0 1,0 0-1,0 0 0,0 0 0,0 0 0,0 0 0,0 0 0,0 0-5,0 0-3,0 0-2,0 0 1,0 0-2,0 0-3,0 0 1,0 0-1,0 0 0,0 0 1,0 0 2,0 0 1,0 0 2,0 0 0,0 0 2,0 0 0,0 0 1,0 0 0,0 0-3,0 0-1,0 0-5,0 0-5,0 0-9,0 0-10,0 0-9,0 0-7,0 0-3,0 0-4,0 0 0,0 0 0,0 0 2,0 0 7,0 0 8,0 1 2,0-1-7,0 0-9,0 0-6,0 0-2,0 0 3,0 2 1,0-2-4,0 0-21,0 0-14,0 1-19,0-1-10,0 2-4,0-1-19,0-1-2,0 0-11,0 0-12,0-1-14,0 1-23,0 0-20,0 0-5,0 0 5,0 0-18,0 0 0,0 1 0,0 0 0,0 1 1037,0-2-966,0 0 10,0 0-81</inkml:trace>
  <inkml:trace contextRef="#ctx0" brushRef="#br0" timeOffset="47424.0482">20692 7856 1929,'0'4'143,"0"-4"23,0 3 8,0-1 4,-1-2 28,-8 0 8,-2 0 1,-6-2 3,-9 2 3,-9 2-101,-2 1-38,-4 3-18,-1 5-10,7 6-5,7 1-27,9 2-5,6 0-1,9 1 0,2-2-2,8-1-2,7-4 0,6-1 1,6-3 0,7 0 1,3-2-2,-5 0-1,-2 1-3,-5 3-1,-5 1 3,-12 2-1,-3 3-1,-6-1-3,-7 5-1,-7-1 3,-6 2 2,-5-7-3,-2-1-4,1-3-7,6-7-34,1-4-66,8-5-120,10-15-170,1 1-307,4-6 0,9-12 0,9 0 0</inkml:trace>
  <inkml:trace contextRef="#ctx0" brushRef="#br0" timeOffset="47881.8774">20784 7671 2003,'2'-2'99,"-2"-2"4,1 4 15,4 4 15,-1 10 4,6 16 1,0 11 1,2 12 2,1 8 2,-4-1-100,-2-5 2,-3-6-4,-1-3-14,-3-13-12,0-8 2,0-8 9,0-9 1,0-4 0,2-6-2,-2-5 2,7-13-3,1-1 2,7-7-4,4 2-3,4 0-6,-3 11-10,0 5-3,-3 6-2,-3 11 0,-4 4 0,0 6 0,-6 6 0,-1 1 1,-2 4-4,-1-3-13,2-3-73,2-6-144,4-10-409,1 0 0,3-6 0,7-6 0</inkml:trace>
  <inkml:trace contextRef="#ctx0" brushRef="#br0" timeOffset="48095.3615">21257 7974 1027,'0'7'151,"0"7"13,1 4 5,1 7-8,-2 4-17,3 1-41,1-3-53,5-4-112,-1-2-319,-3-7 0,5-6 0,-3-5 0</inkml:trace>
  <inkml:trace contextRef="#ctx0" brushRef="#br0" timeOffset="48457.7685">21469 7969 1586,'0'8'124,"0"5"18,0 6 6,0 7 4,0 5-2,2 0 3,1-1 2,1-4 5,-3-6 42,2-4-67,0-10-18,-3-2-17,0-8-4,4-6-3,-4-12 0,3-8-1,-3-8-3,1-8-4,5 0-43,6 0-37,3 12-7,9 8-9,5 7-38,4 12-74,3 4-95,6-2-151,-6 2-260,-1 3 0,-7-4 0,-1 4 0</inkml:trace>
  <inkml:trace contextRef="#ctx0" brushRef="#br0" timeOffset="49181.67">21949 7679 1738,'0'-5'160,"0"1"0,0 1 14,0 1 16,0 9 7,0 11 3,2 16 0,-2 9 1,1 11-3,1 7-144,-1 2-23,1-2-4,-2-12-22,0-6-32,0-8-40,-2-11-28,2-8-59,-1-10-74,-1-8-30,1-10-2,-6-9 7,-2-7 45,-2-7 37,1 3 43,1-2 70,1 13 39,4 5 57,3 7 71,1 3 39,6 3 9,7 0 6,10-1-31,10 0-21,9 0-24,2 2-39,-1-3-13,-3 5-5,-9-3-13,-5 3-17,-10 0-18,-5 0-6,-8 3 32,-1-3 22,-7 7 23,-4 0 17,-5 7 7,-2 3 12,-7 3 18,5-1 11,5-1 15,8-2 1,2-2-35,8-3-27,5 3-24,11-5-14,6 5-8,11-1-5,4 0-3,2 2 0,-10 3-2,-5 4-4,-14-2-3,-6 6 1,-9 0 8,-10 1 9,-10 3 12,-12-2 3,-5-2 0,-13-1 1,-1-3-3,1-8-19,7-6-31,5-3-49,11-8-101,10-4-153,11-19-401,5 16 0,1-3 0,3 2 0</inkml:trace>
  <inkml:trace contextRef="#ctx0" brushRef="#br0" timeOffset="51505.9685">22671 8790 1020,'0'0'103,"0"0"28,2 0 23,-2-3 14,0 3 5,0 0 2,0 0 2,0-1 4,0 1 10,0 0-65,0 0-24,0 0-26,0 0-21,0 0-15,0 0 0,0 0 31,1 1 20,-1 6 7,2 2 9,-2 7 6,1 8 17,-1 0 10,0 7 7,0 1 8,0-1 5,0-2-24,3-5-11,2-2-7,8-7-12,6-7-9,8-4-20,3-2-13,5-5-7,-5-3-5,1-5-9,3-2-9,-5-6-15,-1-1-7,-1-5-11,-4-1-10,-5 2-10,-4-5-6,-5 3-2,1 6 2,-5 1-4,0 6-3,-4 6 1,2 4 7,-3 3 12,0 8 8,3 4 13,-1 7 10,1 8 2,-2 10 2,7 6 4,1 3 11,1 2 2,5 2 2,1 2 3,-5-1 2,-2-1 7,-5-4 7,-3 3 11,-2-9 6,-3-5 5,-5-2 5,-1-6 5,-5-4 4,-2-8 25,-1-2 15,-4-6 3,-4-4 15,-4-1 14,-5 0 11,-4-4-3,3 2-4,-3 0 1,3 0-14,1 0-39,8 0-12,5 0-16,6 0-27,7 0-25,1 0-20,2 0 0,-1 0-12,1 0-6,3 0 3,-4 0 6,4 0-10,0 0 1,0 0 8,0 0-1,1-2 3,1 2-5,1 0 5,0 0 9,0 0-4,0 0 0,0 0 0,0 0 3,-2 0-11,2 0-4,0 0-9,0 0-1,0 0 1,0 0-16,0 0 11,0 0 0,0 0-13,0 0-3,0 0 0,0 0 0,0 0 0,0 0-10,0 0-3,0 0 1,0 0-14,0 0 0,0 0 10,0 0 0,0 0 3,0 0 5,0 0-5,0 0 5,0 0 3,0 0 0,0 0-3,0 0-8,0 0-18,0 0-32,0 0-36,0 0-15,0 0-3,0 0-3,0 0-8,0 0 10,-1 0 4,1 0 6,-2 0 17,2 0 26,-1 0 32,1 0 11,0 0 9,-2 0 5,2 0 6,0 0-3,0 2 2,0-2 1,0 0-1,0 0 2,0 0-9,0 0-19,0 0-36,0 2-57,0-1-57,0 1-62,0-2-130,11-2-452,-10 5 0,2-2 0</inkml:trace>
  <inkml:trace contextRef="#ctx0" brushRef="#br0" timeOffset="52474.2815">24486 8436 974,'0'0'105,"0"0"13,0 0 11,0 0 17,0 0 32,-2 3 25,-5 2 26,-5 4 19,0 8 18,-8 5-72,-3 2-13,-9 7-4,-6 3 1,-7 5-12,-2-3-30,1-2-20,5-2-23,10-5-12,7-4-8,4-5-2,8-1-3,0-1-4,1-3-9,2 0-4,0-4-1,2 2-2,4-4 2,0-2 0,3-2 11,0-1 7,1-4-4,-2 2 1,7 0-4,6 0 0,1-2 1,11-1 0,2 2-2,4-1-6,2 1-22,2 2-14,4 4-3,8 0-5,4-1 1,-2 4-6,3 0-12,-4 1-12,-9-3-15,-7 3-18,-9-3-16,-11 2-25,-3-3-27,-3-1-19,-2 0-16,-3 0-15,1-4-36,-1 0-47,0 0-58,0 0-65,2-7-264,-2 6 0,-5 0 0,-3-2 0</inkml:trace>
  <inkml:trace contextRef="#ctx0" brushRef="#br0" timeOffset="53143.4899">24035 9157 617,'-2'0'139,"1"3"41,1-1 40,-2 1 29,1-2 22,-2 0 21,1-1 20,2 0 11,-1 0 11,1 0-97,0 0-22,0 0-31,0 0-23,0 0-20,0 0-10,0 0-7,1 0-6,4 0 0,1 2-7,1-2-4,2 5-4,3-3-2,2 0-1,2 1-2,7-1-6,6-2-9,7 0-8,3 0-10,3-2-3,5 2-8,-2 0-5,4 0-11,-3 0-15,0 0-12,-2 0-13,-7 0-7,-8 0-15,-8 0-11,-6 0-13,-6 0-11,0 0-10,-5 0-8,0 0-26,-1 0-41,-3 0-42,1 0-93,1 0-149,-1-21-387,1 18 0,-1-3 0</inkml:trace>
  <inkml:trace contextRef="#ctx0" brushRef="#br0" timeOffset="54177.9888">25187 8234 813,'-3'0'85,"0"0"12,-4 0 21,2 2 17,1-4 8,2 2 10,2 2 13,0-1 15,2 1 10,-2-2-35,0 1 24,1 4 2,6-3-11,1 1-12,11 1-3,5 2-4,10-1-11,9-2-10,6 3-12,1-4-24,1-2-46,-2 1-16,-8-1-9,3 0-5,-7-1-6,-7-1-5,-4 2-3,-7-3-2,-9 1 1,-7-1-4,-2 3-1,-1 0-5,0 0-2,0 0-5,0-1-5,0 1-5,0 0 1,0 0-3,0 0 2,0 0 2,0 0 1,0 0 5,0 0 5,0 4 7,0 1 7,3 3 6,-3 4 2,0 4 1,0 3 0,0 9 5,3 7 9,-3 5 3,-3 9 1,0 5 5,-3 1 6,-4 4 6,-1-3 8,-3-5 7,1-4 7,2-3 3,4-5-4,-3-4-5,3-2-2,1-3-3,3-7-7,0-5-6,0-2-10,-1-4-7,4-6-8,0 0-9,0-3 0,-2-1 3,2-1 7,0-1 1,0 0 5,0 0 3,0 0 0,0 0 3,0 0-1,0 0-4,0 0-11,0 0-32,0 0-71,0 0-128,2-3-251,-2 0-370,-5-2 0,-7-2 0</inkml:trace>
  <inkml:trace contextRef="#ctx0" brushRef="#br0" timeOffset="59153.4056">14799 6972 369,'0'-2'7,"0"-1"11,0 1 26,0 2 16,0 0 14,0 0 10,0 0 10,0 0 10,0 0 10,0 0 4,0 0 4,0 0-5,0 0-26,0 0-16,0 0-12,0 0-12,0 0-8,0 0-11,0 0-8,0 0 6,3 0-1,2 0-2,1 0 2,3 0 3,1 0 5,3 5 7,2-5 4,3 3 10,7 0 4,5-2-6,5 1-5,1-2 0,5 0-1,-7 0-6,3-2-3,-6 2-8,-2 0-7,-2 0-5,-3 2-9,-6-2-5,-2 3-4,-2-3-2,-4 0-1,-2 0-1,-3 0-5,-2 0-6,-3 2-1,0-2 1,0 0 2,0 0 1,0 0 6,0 2 3,0-2 4,0 0 2,0 0 6,0 0 9,0 0-1,0 0-1,0 0-4,0 0-12,0 0-19,0 0-31,0 0-24,0 0-27,0 0-48,0-2-36,0 0-36,3 2-132,-2 0 0,-1 0 0,-1 0 0</inkml:trace>
  <inkml:trace contextRef="#ctx0" brushRef="#br0" timeOffset="71339.7701">7050 8352 465,'0'-1'21,"0"1"-8,0-2-2,0 2 7,0-2 7,0 2 0,0 0 1,-3 0 3,3 0-2,-3 0-23,3 0 6,0 0 23,0 0 20,0 0 5,0 0-4,0 0 6,0 0 10,0 0 4,0 2 6,3-2 4,-3 3-3,3 1-10,0-3-8,1 3-1,4-1 13,-4-2 14,1 2 8,-1 1 8,1-2 9,4 0 1,-2 0 2,4-2 1,1 4-7,0-1-12,6 0-14,0 1-20,3-1-16,2 0-17,-4 0-9,2-1 1,-4-2 1,-1 1-3,1-1 2,-2 0-1,3 0 1,-4 0 1,2 0 0,-1 0 0,5 0-1,-2 0-7,3-1-1,0 1-3,-1-3-4,1 0 2,-2 1-3,4 0 0,-5 1-2,3-1 1,3 2-2,0 0-1,0 0-2,5-1 2,-2 1 0,0-1-4,0 1 3,0-2-2,-2 2-2,-3 0 0,-1 0 1,-2-1 0,1 1 0,-1 0-2,1 0-2,1 0 0,2 1-4,1 1-3,3-1 2,0 0 0,-1-1 0,1 0-1,-3 0-2,-3-1 2,-5 2 1,-2-1 2,-1 2 2,1-1 2,1 1-5,3 0-2,-3 1 2,5 0 1,2 1 0,1 0 1,1 0 1,1-1 0,4-1 1,-5-1 7,-3-1 6,2 0 4,-2 0-1,-4 3 1,2 0 2,0 1 0,3 0 0,6 0 0,4 0 0,8 2-6,6-2-1,2-1-1,2-2-2,5-1 3,1 0 0,-2 0 5,0-1 8,-3 2 9,2-1 5,-2 0 4,5 1 3,0 2 0,1-1-2,4 0-3,1 0-2,-3 1-5,-2-5-11,-3 2-8,-1 0-2,-5 0-1,3 0-1,-2 0 0,5 0 4,0 0 1,1 2 0,4-2 0,0 2 1,2 1 0,1 0-4,0 0 0,-7-2-3,1-1-1,-6 0-1,-4 0 0,-6 0 1,-4 0 3,-3 0 3,-6 0-2,-2 0 1,1 0 1,-4 0-3,0 0 0,2 0-1,0 0-1,-2-3-3,-3 2 0,1-2-5,0 0 1,-8 1 0,4 0-1,-2 1-2,1 1-1,-1 0 3,5 0-1,-1 0 1,2 0-1,4 0 3,-1 0-2,2 0-1,7 0-1,1 0 2,6 0 3,2 0-1,-1 0 1,7 0-1,0 0 0,2 0 0,2 0 2,6 0 0,4 0 0,3 0 3,1 0-2,3-2-2,0 1 4,-3 0-2,-1-1 1,-1 1 0,-1 1 0,-1 0 2,6 0 1,1 0-2,5 0-1,3 0 1,2 0-1,3 0 0,-1 0-1,1 0 0,-6 0 1,-1 0 0,-6 0 0,3 0 4,-4 0-1,-2 0 2,2 0-1,0 0 0,-2 0 0,-5 1 0,1 3-4,-5-1 1,0-1 1,-8 0-3,3-1 2,-6-1-2,0 0-1,-7 0 3,-3 0 0,-8 2 1,-3 0 0,-3-2 2,-1 0-2,-1 0 0,-1 0 0,-1 0-2,0 0 0,-1 0 1,2 0-2,-3 0 0,1 0-2,3 0-1,-5 0 0,2 0 0,2 0-2,-1 0 4,2 0-1,-1 0-2,2 0 3,-3 0-2,0-2 0,-4 2 1,5 0-1,-2-2 1,-3 1 1,2-1-2,2 2 0,-2-2 0,0-1-2,0 2 3,4-2 0,-3 2-3,1-1 1,6 2-2,-3-1-2,-1 1 0,4 0-1,-4 0 1,1 0 1,1 0-2,-3 0-2,2 0 3,-2-1 1,3-2-1,1 3 3,2-3-1,1 0-2,7 0-1,-6 2-3,6-3 0,-2 1 1,2 2 0,-2-2-1,1 3-1,4 0 2,-4 0-1,-1 0 0,-1 0 0,-3 0 5,-1 0 1,-1 0 0,2 0 0,-2-1-1,-1-1 3,1 0-1,0 1 1,-2-1 2,2-1 2,1 3-2,-1-1-1,1-1 1,4 1 1,-2-2 0,3-1-1,-3 0 0,1-2 1,-3 1 0,0 0-2,-4 3 1,-1-1-1,0 1 1,-3 1-1,3-3 1,0 4 1,1 0-1,-3-2 2,1 0 0,1 0 2,-5 2-4,1 0 3,0 0-1,1 0-2,4 0 2,1 0-1,3 0 2,5 0-4,4 0 2,-3-3 0,4 2 6,-2 1 0,0 0 1,-3 0 2,1 0 0,-1 0 0,1 0-2,0-3 3,-2 3 0,-6-1 1,1 1-1,-5-3 0,-1 3 6,0-1 1,-2-2 1,0 3 0,2-1 0,-5-1 0,5 2 1,-2-2-4,0 2-3,-1-1-1,3-1-5,-3 2-3,0 0-5,1 0 0,-3 0-2,-3 0-7,3 0-10,-2 0-6,2 0-12,-2 0-21,-1 0-51,-6 0-67,1 0-69,2-2-137,-7 1-244,-6 1 0,-14 0 0,-11-2 0</inkml:trace>
  <inkml:trace contextRef="#ctx0" brushRef="#br0" timeOffset="72901.7061">1682 9089 427,'0'0'94,"4"0"27,1 0 20,7 0 12,4 0 10,9 0 18,6 0 23,7 0 21,4-1 13,6-2-42,12 0-19,8-1-15,9-3-14,12 4-2,4-2-6,6 4-19,0-1-20,-2 1-20,1 1-13,2 1-16,0-2-14,1 1-11,4-3-7,-6 3-8,-2-7-4,-2-1 1,-8-2 1,-2 1-1,-5 0 0,-6 3-1,-6-1-3,-5 3 1,-6 1 0,-1-2-2,-7 1-2,-3 2 0,-5 1-4,-6 1-2,-8 0 1,-7 0 1,-4 0 1,-3 0 0,-3 0 0,-6 0 4,3-2 1,-3 2-3,-1 0 3,0 0-4,-1 0-7,-2 0-8,0 0-11,0 0-16,0 0-15,0 0-10,0 0-3,0 0-7,0 0-45,0 0-45,0-1-57,0-3-81,0 0-161,3 4 0,-3-2 0,-3 2 0</inkml:trace>
  <inkml:trace contextRef="#ctx0" brushRef="#br0" timeOffset="81761.3289">21108 10335 733,'-1'2'103,"-1"-1"33,0-1 43,-1 5 36,0-5 23,3 0 9,0 0 8,0 0 5,0 0-2,0 0-78,0 0-13,3 0-23,4-3-35,7 1-27,6-2-17,9-2-1,9-3 3,6-1-5,4 3 4,-1 4 6,-3 3-17,-8 10-7,-8 5-5,-11 6-3,-7 6 0,-3 9 0,-11-1-5,-3 2 6,-11 5 1,-4-5 6,-7 3-1,-9-6-2,4-2-3,-6-8-5,1-2-4,-1-8-9,2-7-19,3-7-24,8-4-21,6-6-34,12-5-82,5-2-155,8-12-442,5 12 0,5 3 0,5-1 0</inkml:trace>
  <inkml:trace contextRef="#ctx0" brushRef="#br0" timeOffset="82119.9099">21758 10280 1434,'-16'0'102,"-8"5"24,-8 4 30,-12 6 29,2 2 15,-5 10 12,5 3 7,3 0 4,9 1 8,12 1-63,8-1-14,8 4-17,9-5-30,10 5-29,12-2-12,7-2-14,10-5-12,1-4-34,1-6-41,-4-9-120,-1-5-176,-10-3-344,-6 0 0,-3-6 0</inkml:trace>
  <inkml:trace contextRef="#ctx0" brushRef="#br0" timeOffset="82440.1732">22176 10231 2123,'0'-3'102,"0"3"23,0 2 30,0 9 8,0 13 6,2 14 0,-2 14 1,1 13-1,1 5-1,-1-1-103,-1-2 1,2-10-24,-2-5-38,0-12-26,-3-12-62,3-7-86,0-14-512,-3-6 0,-1-9 0,-3-12 0</inkml:trace>
  <inkml:trace contextRef="#ctx0" brushRef="#br0" timeOffset="82619.6886">22018 10548 1945,'0'-1'144,"0"-2"6,0 2-17,0-3 18,8 1 5,5 3 0,13-3-12,15 0-44,14-1-86,12-3-247,-1-14-339,-2 16 0,-11-4 0</inkml:trace>
  <inkml:trace contextRef="#ctx0" brushRef="#br0" timeOffset="83215.1824">22634 10403 2235,'-8'0'125,"5"5"13,-3 2 3,3 2 15,2 10 11,1 6 2,0 4 0,4 7 1,2 1-1,5 4-91,1-9-29,4-4-10,-1-10 2,3-4-12,1-9-10,2-10-5,1-4-12,-1-6-20,3-10-20,-1-6-29,-2-5-16,-3 0-5,-2 1 14,-5 7 7,-3 10-1,-5 9 17,-1 4 21,-2 8 25,2 8 26,3 6 40,2 6 18,4 14 9,2 6-11,1 9 1,1 3 10,-2 4-4,1-3 4,-5-1 8,-6-5 2,-2 0 1,-8-7 9,-9-4 2,-10-3-1,-12-6-8,-12-2-9,-11-6-10,-11-5-12,1-9-9,-3-4-12,10-4-18,12-4-42,10-1-55,15-2-74,15-3-111,10-7-165,10-15-425,8 13 0,10-5 0,10-9 0</inkml:trace>
  <inkml:trace contextRef="#ctx0" brushRef="#br0" timeOffset="83889.3799">24264 10139 1822,'0'-1'92,"0"1"8,0 0 9,-2 0 10,-2 0 13,-4 6 13,-7 0 31,-5 10 17,-10 6 14,-13 6-68,-13 5-1,-9 3 2,-2-4 9,-4 0 1,9-4-5,12-4-5,8-2-27,15-2-17,9-7-13,11 0-11,4-6-5,3 1-12,0-2-18,1-1-9,-1 0-10,0 0 0,3-3 3,6 1 5,1-3 2,7 0 6,1 0-6,6 0 4,1 0 2,5 0 1,3 2 1,9 2-6,0 2-7,3 2-5,-3 4-2,2-3-8,-7 4 0,-3 1-4,-6-2 0,-4-1-4,-3-2-7,3-1-22,-1-4-21,4 0-27,5-4-25,-2 0-13,1 0-31,-5 2-56,-9 0-51,-4 3-103,17-3-390,-27 6 0,-1 1 0,2-3 0</inkml:trace>
  <inkml:trace contextRef="#ctx0" brushRef="#br0" timeOffset="84238.2007">24842 10104 1486,'0'-3'56,"0"3"51,0 0 38,0 3 18,0 11 7,0 7 3,0 14 0,0 7 1,0 10-1,0-1-57,0 2-2,0-5-62,0-4-62,0-6-53,0-4-86,1-12-125,1-8-247,2 1 0,5-12 0,5-4 0</inkml:trace>
  <inkml:trace contextRef="#ctx0" brushRef="#br0" timeOffset="84575.2331">25203 10103 1154,'0'-2'101,"0"-1"10,0 1 37,0 4 17,-2 9 11,-2 12 4,-6 11 1,-1 10 0,-6 5 1,0 1-94,4-4-5,2-6-7,5-8-33,3-7-9,3-8-1,6-8-1,9-4-3,11-4 1,8-5-23,13 0-31,7-6-44,4 0-68,-3-6-82,4-2-299,-17 8 0,-6-1 0,-10 4 0</inkml:trace>
  <inkml:trace contextRef="#ctx0" brushRef="#br0" timeOffset="85038.4428">25562 10065 762,'0'-4'108,"0"0"4,-1 2 2,1-3 29,1 10 35,-1 5 20,0 15 10,0 15 7,-1 11 8,-1 10-68,-2 8-21,0 4 0,-2-2 5,2-2-26,-2 0-32,2-7-19,-3-6-8,1-6-6,3-8-7,-1-9-8,4-6-10,0-8-5,0-5-4,0-8 0,0-1-2,0-2-1,-3-3-1,3 0-5,0 0-11,0 0-13,0 0-12,0 0-19,0 0-30,0 0-47,0-3-49,0-2-105,3-1-237,-1 3 0,-2-3 0,2-1 0</inkml:trace>
  <inkml:trace contextRef="#ctx0" brushRef="#br0" timeOffset="90889.6936">4397 8406 981,'-2'-2'72,"0"-1"8,-1-1 6,-5 0 5,0-1 11,-1 2 10,-1-1 10,2 1 1,2 3 3,3 0-60,1 0-17,-1 0-5,2 0-6,-2 3 0,-1-1-5,-2 5-3,1 3 3,2 1 8,0 5 11,3 1 15,3 7 11,5 4 4,3 11 4,0 2-2,7 6-4,-1 3-5,-4-1-11,-5-4 1,-4-3 1,-2-4 5,-5-6-2,-5-4-1,-2-3 0,-6-3 2,-6-2 4,-3-4 3,2-3 2,-4 0-11,1-2-16,2 1-16,0-2-8,0 3-5,0-1-5,-6 2-5,-8-1-4,-2-3-3,-6-1 0,-5-6 5,0 0 3,1-3 4,2-2 2,2-1-1,2 2 2,2 0-1,-2-2-1,0 1 0,1-5-1,1-1-4,2-2-4,-1-4-2,-3 2-2,-3-2 0,0 4 0,-4-2 0,-1 4-3,-1 0 1,-4 4-6,-2 4 2,-1-2-3,-2 2-1,-4 2 1,0 1 1,1-2 1,0 5-1,-1 1 4,1 0-2,-1 3 5,-1 0-2,-1-2 4,6 1-1,4 1-1,9-1-3,7 1-3,9 2 4,0 3-4,1 4 0,2 0-3,2 5 1,2-4-3,1 1 0,6 1 0,0-2 1,2-2-1,1-1-2,5 3 0,1-5-2,4 2-1,1-5-4,5 9-3,-1-3 0,1 1-8,0 2-12,1 3-24,-1-1-45,6-2-93,9-4-142,7 2-309,6-6 0,9-3 0,4-3 0</inkml:trace>
  <inkml:trace contextRef="#ctx0" brushRef="#br0" timeOffset="93515.3818">20363 11839 1075,'1'-5'193,"1"0"41,-2-2 20,1-1 21,-1 5 6,0 2-2,0 1-2,0 0 7,0 2 4,0 8-116,0 9-68,-1 13-39,-1 13-22,2 9-19,0 9-6,-1-5 2,1-4 4,0-10-6,0-9 1,0-13 42,0-8-1,0-9 0,0-8 2,0-10 0,0-12 1,0-12-2,3-11 1,5-10-1,3-2-6,5 5-45,1 6-10,0 15-3,0 7-1,-4 12 1,5 9-2,1 2-4,3 8 1,2 7-2,1 12 3,3 10-1,-7 15 8,-2 8 1,-1 2-1,-3 2 2,-5-13-2,3-7 10,-5-14 28,-4-10 7,4-9-2,-3-9-1,3-11-4,-2-12-4,0-15-20,-6-12-15,7-12-9,0-9-13,5 3-37,3 9-28,-2 11-44,-2 13-89,-1 16-108,-2-4-453,0 17 0,3 2 0</inkml:trace>
  <inkml:trace contextRef="#ctx0" brushRef="#br0" timeOffset="93834.0524">21051 11661 1612,'-5'8'125,"1"3"27,1 9 20,0 5 19,4 1 10,7 5 2,4 1 3,0-5 1,4-1 1,-4-7-83,-1-8-9,-1-7-28,-4-1-22,4-10-44,-3-4-58,2-6-75,-6-5-94,-2-11-38,-1 1-80,0-11-232,-3 19 0,2 7 0,-4 8 0</inkml:trace>
  <inkml:trace contextRef="#ctx0" brushRef="#br0" timeOffset="94039.5014">21023 11989 1431,'3'2'45,"8"1"4,9-3 1,10 2-1,10-1-26,14-7-148,2 4-179,-3-1 0,1-3 0,-3 1 0</inkml:trace>
  <inkml:trace contextRef="#ctx0" brushRef="#br0" timeOffset="94456.1591">22090 11976 2780,'-10'7'59,"-5"3"10,-1 7 11,-3 5 8,11 4 2,1 4 2,6 4 3,5-1 0,4-6-1,2-2-51,3-9 2,4-6-7,0-7-11,6-9-10,1-8-12,0-13-21,-6-4-25,-3-9-26,-8-5-3,-7 2-2,-6 6-5,-10 8-1,-5 8-1,-6 13 2,-7 8 7,4 8 11,11 1-31,7 0-49,5 1-50,15-6-64,12-4-215,12-10 0,16-4 0</inkml:trace>
  <inkml:trace contextRef="#ctx0" brushRef="#br0" timeOffset="94791.4471">22434 11623 2067,'-18'-1'111,"-4"0"14,-5 3 13,-6 10 6,15 10 10,6 11 10,6 13 4,2 11 1,5 8 0,3 7-92,-2 2-15,-2-2-10,0-7-1,-2-10 11,-5-12 8,3-14 25,1-8 3,-2-13-2,5-9-6,2-13-10,2-11-17,4-10-10,7-2-30,7-5-52,7 6-77,5 5-117,13 5-143,6-11-365,5 17 0,10-1 0,7 1 0</inkml:trace>
  <inkml:trace contextRef="#ctx0" brushRef="#br0" timeOffset="95199.9947">23281 11800 2672,'-30'0'52,"-13"2"6,-11 7 8,-4 5 4,14 4 5,10 7 2,17 1 0,10 1 0,7-2 5,10-6-40,8-4-5,9-2-7,8-8-9,8 0-4,1 0-4,-5 8-3,-7 3-3,-13 5-2,-7 7-6,-7 0-2,-8 1 0,-8 0 2,-8-3 5,-4-3 8,-7-5 8,-2-6 2,-1-8 4,5-4-5,5-8-19,9-9-79,8-9-129,20-20-454,6-5 0,11-10 0,11-6 0</inkml:trace>
  <inkml:trace contextRef="#ctx0" brushRef="#br0" timeOffset="95641.5186">23437 11454 1714,'0'-6'70,"0"6"12,2 0 22,-1 8 19,3 10 9,3 19 3,3 12 1,4 12 0,-1 5 1,1 6-78,-4-6 13,0-6-13,-6-7-13,-1-7-13,-1-9 1,-2-11 21,-2-7 6,2-12-1,2-7 1,-2-9-1,1-9-3,2-7 1,9-3-9,0 0-5,9 3-11,2 4-21,1 7-10,0 10 3,-3 0-4,-3 8 1,0 9-2,-6 6 0,0 2 1,-3 5-5,-3 4-9,-2-3-15,-3-8-46,-1 0-70,7-9-91,-1-13-392,0 3 0,5-7 0</inkml:trace>
  <inkml:trace contextRef="#ctx0" brushRef="#br0" timeOffset="96074.1476">23917 11889 1791,'0'0'93,"3"5"27,2 2 13,1 7 3,4 6 1,-1 9 2,1 1-2,1 1 1,-4-5 0,0-2-49,-1-7-24,-3-7-13,0-2-12,-2-8-2,2-3-1,-1-3 2,1-3 8,-3 2 7,3-2 1,-3 4-5,0 3-16,0 1-11,0-1 16,3 2 7,-3-3 7,0-4 3,3 1-4,-3-7-2,3-2-1,0-7 0,8-3 2,2-2-5,8-2-18,5 4-12,5 2-20,4 5-36,4 2-64,-2 5-110,1-1-108,0-2-365,-11 4 0,-10 2 0,-7-1 0</inkml:trace>
  <inkml:trace contextRef="#ctx0" brushRef="#br0" timeOffset="96293.5585">24364 11644 870,'0'-17'95,"0"-1"30,0-2 1,0 0-1,0 11 9,0 9 14,0 9 12,0 8 7,3 12 0,0 13-77,0 6-36,0 6-38,-1 1-19,-4-1-25,-1-8-49,-6-6-48,4-13-105,-3-7-132,2-4 0,3-10 0,1-6 0</inkml:trace>
  <inkml:trace contextRef="#ctx0" brushRef="#br0" timeOffset="97454.1917">25496 11679 1721,'0'0'7,"0"0"1,0 0 8,0 0 14,0 0 8,0 0 6,0 0 51,0 0 41,0 4 24,1 3 11,1 4 9,-1 9 4,1 3-6,-2 1-13,3 4-7,-3-3-5,0-6-47,0-2-42,0-5-24,3-2-16,-3-4-8,0-2-4,0-4 1,0 0-8,0 0-19,3 0-27,-3-3-42,0 2-84,7-5-153,-5 2-299,-1 1 0,2-1 0,2-1 0</inkml:trace>
  <inkml:trace contextRef="#ctx0" brushRef="#br0" timeOffset="98245.2632">25640 11667 1759,'-5'-3'116,"3"3"30,-2-3 21,0 1 16,3-2 6,2-1 3,-2-2 3,9-3 8,5-1 4,5 1-82,6-1-29,6 7-30,-1 0-20,-4 4-14,-1 5-6,0 6-4,-5 5-3,-2 3-8,-4 10-2,-2-2 0,-6-1-3,-3-1 0,-1-5 7,-2-6 9,1-1 21,0-6 17,0-4 6,-2-3 0,1-4-1,1-8 0,-2-7-2,4-3-3,5-7-5,5-4-13,9 2-22,5 3-16,4 6-9,-2 6-4,-2 3-4,-5 9-1,-3 1 1,-2 6 1,-8 3-1,-3 8 4,-2 4 2,-3 4-1,0 4 3,0 0 5,0-1 1,1 0-7,1-3-39,1-2-52,5-2-122,11-8-167,-7-3-336,11-2 0,-1-3 0,8-9 0</inkml:trace>
  <inkml:trace contextRef="#ctx0" brushRef="#br0" timeOffset="99021.4443">26355 11608 1684,'-9'0'101,"-2"0"21,-5 4 29,-2 5 13,6 5 18,7 6 14,2 5 9,5 0 4,6 0-2,8-4-70,-1-4-18,6-3-13,-1-7-25,-1-4-14,-4-6-20,0-6-21,0-3-18,-6-5-22,-2-5-8,-4-6-10,-5 2-8,-1 1-9,-2 5-3,2 5 0,0 9 0,0 5 1,3-1 1,0 2 30,0 0 20,3 0 16,8 0 20,8 2 9,8 3 4,10 3 2,-1 1 3,-3 8 4,-7 4 5,-7-2-13,-10 1-10,-4-1-14,-4-3-19,-1-3-4,0-4 0,-3-5 3,0-4 4,0 0 5,-6-9 7,2-6 2,2-8 2,2-8 5,3 0 3,3 1-4,8 6-3,5 8-7,8 7-4,9 5-6,5 0-5,1 4-8,0-3-9,-9 0-8,-4-1-8,-13-3-11,-5 1-10,-5-3-1,-3-2-2,-3-4 9,-2-2 9,-5-2 12,-7 4 7,-2 0 5,2 9 6,1 3 12,4 8 16,2 10 5,3 6 0,4 7-7,6 10-12,4 2-25,4 4-52,9-1-69,14-6-87,13-10-101,7-14-302,6-1 0,-2-12 0,-3-4 0</inkml:trace>
  <inkml:trace contextRef="#ctx0" brushRef="#br0" timeOffset="100340.1109">27405 11209 1442,'2'0'91,"0"0"36,-1 6 15,2 10 2,2 13 2,-2 12-2,0 15 0,1 6 0,-1 4-1,0-2-34,-1-5-55,-1-9-38,-1-10-14,0-11 19,0-9 1,0-12-4,0-9-3,0-14-5,0-9-10,0-15-6,3-10-2,3-6 2,6 2-4,2 8-22,5 13-3,0 12 6,1 10 3,0 5 7,1 5 10,-1 0 8,-7-4 5,1 1 5,-7-1 3,-5-7 5,-2-1 1,0-4 3,1-5 1,-2-4 2,2-5 4,1-2 7,-1 3 2,1 3-4,-2 8-1,7 10 8,-1 4 11,0 8 7,4 11 8,1 11 1,-2 11-4,-4 13-11,0 4-6,-4 6 5,-1 1 3,0-6-9,0-9-13,0-5-8,0-11-2,0-12 0,5-7 1,3-10 1,9-7 0,10-9-6,10-4-3,7-2-2,3-5-2,-5 2-3,-3 5-14,-4 5-14,-8 2-8,-6 3-9,-1 1-8,-2-2-2,-6-2-3,-2 2-3,-4-7 3,-6 2-8,0 1-4,-3 4 16,0 1 10,-3 6 10,-4-1 8,-4 7 3,-2 1 5,-3 0 4,0 5-1,-2 2 15,4 6 22,-1 1 9,9 0 10,3 3 3,3 1 3,3 2-1,8-4 3,4-1 4,7-4 4,4-7-2,4-5-11,-1-3-15,-2-4-11,-2-7-7,-5-5-5,-1-2-4,-8-5-5,0 3-3,-4 2-17,-1 6-18,-3 2 2,3 10-2,0 3 4,0 4 3,3 3 7,4 4 3,3 6 2,-3-3 2,4-1 11,-5-3 18,-3-4 7,-3-3 12,-3-4-4,3-2-4,3-3-6,0-5-6,3-9-7,0-3-16,1-7-13,-1-7-2,2 2-10,-4 4-10,-2 5-9,1 8-5,-1 5 2,1 3 7,4 2 9,2 1 19,9 4 20,2 0 9,4 6 5,-3 8-5,-5 7 9,-3 6 7,-9 5-2,-4 1-5,-3 4-20,-2-4-57,-3 1-121,2-10-502,-3 3 0,-2-7 0</inkml:trace>
  <inkml:trace contextRef="#ctx0" brushRef="#br0" timeOffset="102261.7099">29621 11096 272,'-5'0'7,"-1"0"1,3 0 7,0 0 13,3 0 1,0-2-4,0 1 1,0-2 5,0 2 9,0-2-1,0 2-5,0 1-4,0-2-6,0 2-14,0 0 2,0 0 3,0 0 0,0 0-4,0 0-7,0 0 3,0 0 10,0 0 0,0 0-3,0 0-2,0 0-6,0 0 0,0 0-3,0 0 2,0 0-2,0 0-2,-3 0-7,3 0 5,0 0 5,0 0 6,0 0 17,0 2 30,0-1 11,-3 1 11,3-2 8,0 0 4,0 0 5,-3-2 2,3 4-2,0-2-3,0 0-13,0 0-29,-3 0-8,3 0-12,0 0-5,0 0 0,-3 0-2,3-2 7,3-1 17,-3-1 18,0-2 30,0 0 33,0-1 29,0-2 37,0 2 16,0 3-6,0 1-5,0 2 5,-3 4 7,3 5-5,0 10-24,0 11-32,0 12-31,0 9-36,0 4-20,0 0-4,0-3 0,0-6-15,0-12-25,-3-4-4,0-12-4,-3-9-1,-1-4-18,0-6-36,3-5-15,-1-9-20,1-5-11,4-3-1,0 1 0,0 3-12,0 6-2,0 4-2,0 6 18,0 0 35,0-1 17,0-1 25,0 0 16,0-1 5,0 0-3,0 1-15,0 3-43,0 0-14,3 3 2,0 0-9,3 0-23,3-3-14,3 6-16,-3-6-3,-3 3 8,-3 0 35,0 0 63,-6 0 59,3 0 35,0 0 48,3 0 50,-3-4 27,0 3 23,0-1 8,3 1 0,3-1-14,8 0-18,8-3-43,11-2-35,10-1-39,3 1-32,-1 3-19,-4 4-20,-10 0-20,-12 1-7,-8 2-8,-7 4 5,-3 1 3,-2 2-2,-1 4 3,-1 1 8,-1 2 9,1-2 19,0 1 16,3 2 11,0 1 7,3-3-3,0-2-11,4-1 8,-1-3 7,6-8 1,0-1-9,3-4-8,3-5-5,1-4-10,-3 0-9,-4-5-3,-3 3 7,-3-1-4,-5 6-18,3 4-11,-4 2-2,1 0 2,-1 2 4,6 1 17,3 0 14,11 0 5,2 0 8,8 0-1,-3-2 11,-4-3 9,0 1-1,-4-7-8,-7 0-9,-1-3-18,-7-1-15,-4-1-4,-12-2-9,-7-3-15,-13 1-12,-5 0-11,-6-2 0,3 2-24,11 7-17,8 1-42,15 5-75,3 3-16,9 1-62,12 1-148,6-8-352,9 10 0,18-4 0,8 0 0</inkml:trace>
  <inkml:trace contextRef="#ctx0" brushRef="#br0" timeOffset="102580.0649">30450 11143 1397,'-3'8'114,"1"1"62,-1 5 21,-1 2 21,1 3 18,3 3 13,0-3 3,4 6-1,7-2 7,7 0-70,0-5-36,8-5-52,-5-5-7,-6-4-19,1-1-17,-7-6-27,3-6-17,-3-3-11,-4-3-17,-2-6-12,-5-1-11,-4-2-17,-5 6-25,-5 1-27,-3 6-49,2 6-69,5 4-104,3-4-276,6 8 0,6 0 0</inkml:trace>
  <inkml:trace contextRef="#ctx0" brushRef="#br0" timeOffset="103454.3282">30963 10996 1042,'0'-3'138,"2"2"57,-2-1 33,0 9 14,1 7 3,2 15-1,-1 10 0,-2 8-4,4 7-1,0-1-121,-2-1-21,-2-5-59,3-6-40,-3-7-14,0-9 6,-3-9 4,-3-8 0,2-10 4,-6-10-9,4-14-2,3-10-3,8-9 7,4-4 6,9 6 1,0 4-7,6 15-4,-1 12 1,1 1-1,-3 7 9,2 2 4,-6 2 1,-1 0-2,-7-3 5,-2 2-2,-2-3-2,-4-4 0,1-5 5,-2-2 4,0-7 5,-2-6 5,2-1 3,-1-3 6,1 3 12,0 2 11,0 9-6,0 7 3,0 7 8,1 4 8,1 11 0,2 10-2,-2 11 1,1 11-9,0 10-11,-3 6-6,0 1 4,0 1-1,1-7-12,-2-5-12,1-10-3,0-11 14,0-10 28,0-9-1,0-9 1,0-10-5,1-7-5,5-10-8,6-6-1,5-3-2,1 7-6,6 2-24,-3 11-32,-3 6 0,5 6-8,-4 2-1,1 5 5,-1 4 6,-5 3-4,-4 2 0,-5 9 4,-2 3 8,-3-2 1,0 5-3,0-5-12,0-4-45,0-7-81,1-5-157,4-8-394,4 0 0,6-3 0,6-6 0</inkml:trace>
  <inkml:trace contextRef="#ctx0" brushRef="#br0" timeOffset="103652.0955">31557 11206 1268,'0'0'84,"0"0"44,0 3 16,-4 5 8,4 7 2,0 8-1,0 1-9,0 7-27,4-5-46,-1-2-104,6-5-103,5-10-313,-2-1 0,2-8 0,-1-3 0</inkml:trace>
  <inkml:trace contextRef="#ctx0" brushRef="#br0" timeOffset="103967.7652">31666 11211 924,'0'-1'71,"1"1"28,1 1 27,-1 5 22,1 3 8,1 11 2,1-1 1,1 5 0,-2 1 0,-2-7-40,1 0-23,1-4-1,-3-8-24,0-3-18,0-5-6,0-5-1,0-10 2,-3-5 0,3-10 4,0-6 0,0 1-10,6 5-26,3 6-6,7 6-18,7 11-37,5 3-65,7-1-88,9 1-320,-9 5 0,-7-2 0,-5 2 0</inkml:trace>
  <inkml:trace contextRef="#ctx0" brushRef="#br0" timeOffset="104409.5831">32051 10863 813,'0'-8'86,"0"3"9,0-1 25,0 5 28,0 9 19,0 14 6,3 12 2,-3 3 0,3 11 1,2 0-85,-1-2 0,2-4-9,-2-2-25,-2-11-26,-2-5-17,0-5 5,0-9 4,0-3 1,0-4-7,0-8-8,-2-3-1,-8-3-13,-5-3-2,-7 2 1,-9 5-2,-3 5-5,2 7-7,5 4 3,8 5 8,11 0 13,5 3 0,9-2 15,6 2 2,6-5-37,8-6-59,10-2-95,4-7-289,1-2 0,-2-4 0,-6-3 0</inkml:trace>
  <inkml:trace contextRef="#ctx0" brushRef="#br0" timeOffset="104645.4654">32212 11165 533,'-3'3'64,"2"3"9,-1 2 12,0 3 6,6-3 5,2 5 0,1 2-1,2-1-5,2-2-3,-1 1-53,-4 3-14,0 1-7,-6 3-10,-6-2-5,-10 7-3,-5-2 0,-4-3-73,-12 1-180,1 2 0,-2-3 0</inkml:trace>
  <inkml:trace contextRef="#ctx0" brushRef="#br0" timeOffset="108520.045">32856 10974 795,'6'-19'108,"0"-5"44,3 0 37,-1-6 30,-7 9 34,2 9 23,0 0 0,-3 6-3,0 2 5,0 3-43,0 4-29,0 12-32,0 10-33,0 12-30,0 12-34,0 5-22,0-1-1,-3-3 6,2-10-6,-1-7-17,2-12-15,0-4-1,0-9-1,0-3 2,0-5 1,0-5-1,-1-7-1,-4-2 2,-1-6 1,0-3 7,-4 5 1,-4 7-11,-1 5 0,0 9-1,-3 4-2,1 5 1,4 4-2,4 4-3,3 0-8,4 0-4,7-2-5,7-1 1,9-7 0,4-6-1,9-1-3,0-3-1,-4-4-5,-1-3-1,-10-4-11,-2-3-16,-5-4-7,-1-3-7,-2 4-19,-2 0-3,-4 5 8,2 7 10,-1 5 14,1 8 7,1 7 17,1 5 17,-4 5 11,0 1 7,0-1 26,-3-1 17,0-7 10,0-5 11,0-5 14,0-7-1,-3 3 5,0-10-4,0-3 0,3-6-4,-4-7-13,14 1-14,2-2-14,9 4-16,8 3-21,6 3-7,-1-1-9,1 2-7,-2 1-4,-9-1 2,-3 5-2,-12-1-4,-7 0-4,-4 2-9,-1 0 4,-9 1 2,-8 1 6,-4 2 7,-9 3 6,-4 4-2,0 6 6,2 6 4,7 4 7,7 1 4,12 3-7,5-1-4,17-3-12,6 0-36,11-3-44,7-3-34,10-6-86,2-5-99,-8-3-66,-5-7-45,-9-1-9,-13-2 22,-10-2 83,-2 4 73,-4 6 78,1-1 91,-1 7 128,-1 6 130,-3 1 86,2 7 64,1 6 18,3 4-16,10 3-60,5 6-32,6-1-25,3 3-38,-2-4-25,-9 0-3,-9-3-4,-13-4-15,-21-1-4,-15 1-14,-15-1-53,-17-2-68,-17-3-126,-1-5-187,-3-16-487,-2 10 0,1-1 0,-1-2 0</inkml:trace>
  <inkml:trace contextRef="#ctx0" brushRef="#br0" timeOffset="111069.8691">23312 12968 1168,'0'-4'124,"0"-1"23,0-3 15,0-1 27,0 0 32,0 1 31,0-1 16,0 3 3,0 4 5,0-1-78,0 3-18,0 3-10,0 2 2,0 4-6,0 8-13,0 6-17,0 3-3,0 5 3,0 3-1,0 0-4,2 0-21,3-7-6,2-3-17,10-5-14,6-7-14,9-8-12,7-2-13,2-6-5,4-7-4,0-4-1,-1-2-2,-6-8-6,-4-1-2,2-2-7,-7-4-4,-3 3-2,-10 4-1,-5 6-5,-10 7 1,-1 8 0,0 4 4,2 6 2,1 9 2,-2 10 3,2 8 4,3 13 6,0 7 16,0 5 14,0 5 11,-1 2 11,-4-2 19,1-1 47,-7-3 30,-4-5 42,-3-6 55,-9-7-4,-11-10-16,-4 1-10,-9-11-10,-2-3-14,-1-7-22,-3-4-47,1-4-34,2-3-44,6 0-58,4-2-3,8 2 0,6 2 0,11-2 0,1 0 0,4 0 0,-1 0 0,2 0 0,-2 0 0,-1 0 0,0 0 0,4 0 0,3 0 0,0 0 0,3 0 0,0 0 0,0 0 0,0 0 0,0 0 0,0 0 0,0 0 0,0 0 0,0 0 0,0 0 0,0 0 0,-2 0 0,2 0 0,0 0 0,0 0 0,0 0 0,0 0 0,0 0 0,0 0 0,0 0 0,0 0 0,0 0 0,0 0 0,0 0 0,0 0 0,0 0 0,-1 0 0,-1 0 0,2 0 0,0 0 0,0 0 0,-1 0 0,1 0 0,0 0 0,0 0 0,0 0-26,0 0-32,0 0-53,0 0-74,0 0-39,0 0-45,0 0-62,0 0-74,0 0-66,1 0-118,10-3-154,-2 3-212,6-4 0,8-6 0,3-5 0</inkml:trace>
  <inkml:trace contextRef="#ctx0" brushRef="#br0" timeOffset="115713.2605">25541 12383 758,'0'0'98,"-6"0"14,2 0 19,-4 0 31,2 0 32,-3 0 28,6 0 28,0 0 28,1 0 19,2 0-64,0 0-10,-1 0-8,1 0-11,0-3-23,0 3-17,0 0-18,0 0-17,0 0-19,0 0-8,0 0-5,0-2 1,0 0 2,0 1-3,0 1-2,0-1-13,0 1-7,1 0 2,1-2-4,4 1-7,-1 1-9,3-3-10,3 1-1,-2 0-6,5 2-3,1-1 4,3 1 1,4 0-4,10 0 0,2 0 1,4 1 1,7 6 0,4 2-2,0 1 5,7 7 0,5 2-7,1-2-4,3-5-8,0 1-4,-5-4-6,-5-4-2,-8 0-2,-6-3-5,-10 0-8,-11 0-5,-7 0-7,-5 1-5,-6-2-1,-1 1-1,1 1-1,-1-2 0,1 0 3,-2-1 1,0 1 5,0-1 3,0 0 8,0 0 4,1 0 2,-1 0 0,0 0 4,0 0 2,0 0-4,0 0 1,0 0-4,0 0-2,0 0-1,0 0-4,0 0 1,0 0-1,0 2 5,0 0 1,-1 3 2,-2 0 0,-2-1 1,0 4 5,-1-4 0,-1 2 2,3-2 1,1 1 2,-1-2-5,1-1 0,0 0 1,0-1 4,0 3 2,-7-2 3,-2 3 4,-5 0 4,-1 6 3,-9-2-1,2 5 2,-1-2-4,1 0 1,0 3-3,6-1 3,2-3 4,1 0 7,2 1-3,2 2 8,-6-2 14,3 2 12,-6 1 4,0 2 2,-2 0 1,-2-2 1,2 0 0,3 1-3,4-4 10,-2 1-13,4-3-10,-2 2-2,-2 2 6,-3 2 3,0 0 2,-1 5 3,0-3-5,-2 0-6,6-3-11,-2 0 11,5-2-7,0-5 1,9-1 0,0-1-9,4-4 4,-2 0-9,1-1 2,0 2-2,-3-2 0,1 1-9,2 0 0,0 1-12,2-2-7,-3 3 0,2-3-8,1 1 0,-2-1-6,3-1 1,-3 0-1,4 0 1,-2 0-1,2 0 1,-2 0-2,2 0 0,-2 0 0,1 0 0,0 0 0,0 0 0,0 0 0,0 0 0,0 0 0,0 0 0,0 0 0,0 0 0,0 0 0,0 0 0,0 0 0,0 0 0,0 0 0,0 0 0,0 0 0,0 0 0,0 0 0,0 0 0,0 0 0,0 0 0,0 0 0,0 0 0,0 0 0,0 0 0,0 0 0,0 0 0,0 0 0,0 0 0,0 0 0,0 0 0,0 0 0,-2 0 0,2 1 0,0-1 0,0 0 0,0 0 0,0 0 0,0 0 0,0 0 0,0 0 0,0 0 0,0 0 0,0 0 0,0 0 0,0 0 0,0 0 0,0 0 0,0 0 0,0 0 0,0 0 0,0 0 0,0 0 0,0 0 0,0 0 0,0 0 0,0 0 0,0 0 0,0 0 0,0 0 0,0 0 0,0 0-8,0 0 8,0 0 0,0 0-7,0 0 0,-2 0 3,2 0-3,0 0 0,0 0 0,0 0 0,0 0 1,0 0-9,0 0 3,0 0 4,0 0 8,0 0-11,0 0 3,0 0 8,0 0 0,0 0 0,0 0 5,0 0 3,0 0-2,0 0 2,0 0-8,0 0 8,0 0 0,0 0-8,0 0 0,0 0-8,0 0 0,0 0 0,0 0 0,0 0 0,0 0-14,0 1 0,0-1 1,0 2-9,0-2 6,0 0 2,0 0 1,-3 1-4,3-1-4,-3 1-1,3-1 9,0 0-3,0 0-5,0 0 7,0 0-7,0 2 5,0-1 0,-1 1 3,-1 0 5,1 0 0,-1-1 5,2 1 3,0-2 5,0 0 1,0 0-1,0 0 3,0 0 0,0 0 0,0 0 0,0 0 0,0 0 0,0 0 0,0 0 0,0 0-3,0 0 3,0 0 0,0 0 0,0 0 0,0 0-5,0 0 0,0 0-1,0 0 1,0 0 8,0 0 3,0 0-1,0 0-2,0 0 0,0 0 0,0 0 5,0 0 0,0 0 0,0 0 0,0 0-8,0 0-8,0 0-6,0 0 1,0 0 0,0 0 0,0 0 0,-1 0-1,1 0 1,0 0 0,0 0 5,-2 0 8,2 0 0,0 0 0,0 0 5,0 0 0,0 0-7,0 0 2,0 0-3,0 0 0,0 0-5,0 0-3,0 0 0,0 0-8,0 0-26,0 0-16,0 0 0,0 0-19,0 0-2,0 0-8,-2 2-8,0-2-5,4 0-3,-4 0-8,2 0 10,0 0 8,-1 1 3,-1-1 9,2 2 4,0-2 7,0 2 6,0-2 7,0 0 1,0 0 10,0 0 6,0 0 1,0 0-5,0 0-2,0 0-4,0 1-10,0-1-13,0 0-18,0 0-15,0 0-24,0 0-34,0 0-53,5 0-120,12-6-540,-7 6 0,3-4 0,2-1 0</inkml:trace>
  <inkml:trace contextRef="#ctx0" brushRef="#br0" timeOffset="117145.4278">27486 12253 514,'-7'2'78,"0"3"19,-1-3 31,2 4 30,2-1 47,4 1 38,0-3 28,0 0 24,0 0 20,0-2-35,0-1-5,0 2-8,0-4-27,0 2-25,-2 0-29,2 0-26,-1-4-18,1-1-17,0-2-15,3-2-16,7-4-14,5 4-4,6-3 2,6-2-5,2-1-12,0 1-11,1 3-8,1 0-9,2 4-6,-1 2-1,1 5-5,0 7-4,-9 6-5,-7 12-1,-4 10-2,-10 8 0,-6 6 3,-6 1 12,-9 4 7,-9-4 3,-6 1 3,-5-2 5,-3-8 4,-2-2 3,6-7-2,3-7 0,9-7 1,5-6-6,11-9-8,5-6-2,2-6-4,1-8-6,5-3-6,7-2-5,5 2-4,4 1-7,7 5-9,5 3-5,-4 5-3,4 1-2,0 5-20,-1-1-21,2 4-8,1 2-20,-2 1-27,-2 0-44,-7 2-66,-3-4-130,5-4-186,-16 5-243,0-5 0,5 0 0,-2 0 0</inkml:trace>
  <inkml:trace contextRef="#ctx0" brushRef="#br0" timeOffset="117487.5391">28311 12581 1652,'-3'0'137,"-5"0"36,-5 3 30,-3 6 28,-7 3 14,-7 10 14,-9 10 18,-3 9 15,-12 5 12,-3 2-90,-8 4-35,0-5-31,2-1-28,1-6-25,5-5-15,9-5-16,15-6-45,12-8-71,12-4-67,10-7-114,17-5-228,-4 3-304,7-3 0,4-3 0,7-1 0</inkml:trace>
  <inkml:trace contextRef="#ctx0" brushRef="#br0" timeOffset="118189.2002">27890 13161 1688,'0'0'164,"0"0"18,0 0 14,3 0 14,2-2 13,5 0 6,5-3 7,11-1 7,5-2 6,6-1-124,2 1-30,1 5-17,-4 1-14,-6 2-14,-8 5-10,-6 8-5,-10 5-7,-6 6-3,-10 9 5,-13 4 6,-9 0 5,-7 2 8,-4-3 12,4-3 6,10-8-1,10-8 13,13-5 8,4-7-3,10-5-2,6 0-14,4 0-8,5-5-8,12 5-14,-1 0-3,4-2-5,-2 4-15,-1 4-6,-5 10-8,-6 2-4,-5 10-2,-10 1 4,-3 4 1,-7-2 5,-7-1 12,-5-2 16,-5-3 10,-8-4 6,-4-3 9,-3-2 8,-2-7 13,-4-3 17,2-1 39,-3-3 3,1-2-4,3 0-9,3-2-12,9 2-6,3 0-4,9 0-18,3 0-46,6 0-49,0 0-70,3 0-40,0 0-52,0 0-90,0 0-77,0 0-150,9-7-176,-6 3-220,4-3 0,1-4 0,6-8 0</inkml:trace>
  <inkml:trace contextRef="#ctx0" brushRef="#br0" timeOffset="118857.4722">28564 12114 1121,'0'0'167,"0"0"36,0 0 6,0 0 5,-3-2 18,0 0 26,0-1 19,0 3 23,3-2 27,0-1-89,0 3-50,3-2-24,-1-1-4,8-1 1,7 3-20,7-1-22,10 0-22,4 6-21,3 4-28,4 4-23,0 6-8,-6 12-15,0 3-2,-10 7-5,-15 6 6,-11 1 6,-14-1 8,-13-1 7,-11-2 9,-10-5 7,-8-6 1,-1-2 5,3-5-1,3-7 2,6-7-2,7-5-11,5-4-36,9-7-78,4-4-99,8-3-150,9-4-139,0 0-336,6 5 0,4-1 0,0 4 0</inkml:trace>
  <inkml:trace contextRef="#ctx0" brushRef="#br0" timeOffset="119399.6158">29094 12021 1472,'-6'-3'114,"-6"0"24,-6 1 21,-6 1 15,-2 6 11,-1 5 14,0 6 14,-2 7 21,2 13 22,2 5-70,-2 7-25,3 8-16,7 0-13,9-1-10,3-1-3,13-6 4,9-7 4,13-7-17,9-9-17,14-9-7,7-7-7,2-5-9,4-4-3,-10-5-7,-10 0-5,-14 0-20,-13 1-15,-12 1-4,-6 3-2,-2 0-4,-1 0-2,2 0 2,-2 0-4,-1 0-2,-1 0-4,1 0-18,3 0-28,-1 0-42,1 0-54,0 0-52,-2 0-82,4 0-98,-2-3-111,-3-1-190,-7 8 0,-6 1 0,-8 2 0</inkml:trace>
  <inkml:trace contextRef="#ctx0" brushRef="#br0" timeOffset="122243.677">21897 14219 435,'-5'-3'119,"-1"1"19,-2 2 22,-4-2 21,2 1 38,1 2 43,1-1 24,5 0 15,2 0 19,1 0-80,0 0-22,0 0-14,1-4-19,6 0-21,1-2-30,7-2-41,8-2-19,9 3-10,2 0-17,8 5-17,-3 2 3,-1 6-2,-6 9-4,-7 12 1,-5 5-5,-10 10 6,-7 2-2,-6 5 2,-7-5 2,-13 1-2,-5-4 0,-12-4 2,-9-5 0,-2-6 1,-1-5-3,3-9-8,8-6-7,11-4-34,11-7-57,9-7-61,7-5-79,11-5-120,7-9-374,9 6 0,6 1 0,15 1 0</inkml:trace>
  <inkml:trace contextRef="#ctx0" brushRef="#br0" timeOffset="122595.1974">22408 14117 1371,'0'-4'140,"-3"1"4,-6 3 11,-7-1 12,-6 1 14,-5 8 6,0 2 9,3 7 4,3 7 7,10 10-105,2 4-16,9 4 2,-4 1-10,8 3-10,4-4-8,3-1-1,7-2-5,0-7-1,3-9-5,1-3-12,4-9-6,-1-6-9,4-2-15,1-3-43,5-4-72,-4-1-137,-2-9-423,-9 11 0,-1-4 0</inkml:trace>
  <inkml:trace contextRef="#ctx0" brushRef="#br0" timeOffset="124874.191">22971 14123 1235,'0'0'58,"0"0"10,0 0 6,0 0 5,0 0 9,0 0 14,0 0 6,1 0 4,-1 0 1,3 0-49,-3 0-10,0 0-11,0 0-7,0 0-8,0 0-8,0 0-14,0 0-5,0 0-1,0 0 0,0 0 4,0 0 5,0 0 10,0 0 11,3 0 13,-3 0 11,0 0 10,0 0 6,0 0 3,0 0 1,0 0 0,0 0-4,0 0-9,0 0-10,0 0-11,0 0-10,0 0-9,0 0-8,0 0-3,0 0 4,0 0 11,0 0 15,0 0 10,0 0 8,0 0 2,0 0 2,0 0 0,0 0-1,0 0-3,0 0-4,0 0-13,0 0-17,0 0-8,0 0-6,0 0-5,0 0-1,0 0 1,0 0 2,0 0 0,0 0 3,0 0 2,0 0 3,0 0 1,0 0 3,0 0 2,0 0 1,0 0 1,0 0-1,0 0-1,0 0-4,0 0-5,3 0 1,0 2 6,5 2 3,2 1 10,4 3 1,2 4 0,1-4 1,4 3 6,0 3 4,2-1 4,3 3-2,4 1-7,4-2-6,8 2-10,5-6-1,3-3-2,2-2-2,-3-4-5,-11-3-3,-8 2-6,-14-1-2,-9 0-4,-4 2 0,-3 0 2,0-1 4,0 3 2,0-1 2,-1 1 6,-2-4 8,1 1 14,-1-1 11,2 0 10,1 0 3,0 2-2,0-2-4,1 0-3,-1 0-3,0 0-7,0 0-11,0 0-9,0 0-8,0 0-8,0 0-5,0 0 3,0 0 1,0 0-1,0 0 3,0 0 3,0 0-1,0 0-2,0 0-2,0 0-1,0 0 0,0 0-3,0 0 0,0 0 0,0 0-3,0 0 0,0 0 1,0 0 2,0 0 2,0 0-2,0 0 3,0 0 0,0 0 0,0 0 0,0 0-1,0 0 1,0 0 0,0 0 0,0 0-3,0 0 3,0 0-3,0 0 1,0 0 2,0 0-1,0 0 0,0 0-1,0 0-1,0 0 1,0 0 0,-1 0 0,1 0-2,-2 0-5,2 2-8,-4-1 9,-6 3 5,-3 6 0,-8 7 5,-3 5-2,-12 14 0,-3 4 3,-10 4 4,-3 2 1,-4-3 7,5-6-8,7-5-5,13-8 0,13-5-4,9-7-8,6-4-24,4-3-51,1-4-89,-2 0-162,3-8-586,0 0 0,7-3 0,10-2 0</inkml:trace>
  <inkml:trace contextRef="#ctx0" brushRef="#br0" timeOffset="125152.4494">23586 14554 1136,'0'7'110,"-3"2"34,-3 5 30,-6 10 30,-3 7 13,-9 1 4,-3 8 3,-5 0 1,2 0-2,3-2-75,2-1-32,8-11-34,4-5-36,7-6-112,6-10-225,0-1-291,3-11 0,5-3 0,3-11 0</inkml:trace>
  <inkml:trace contextRef="#ctx0" brushRef="#br0" timeOffset="125586.3187">24079 14254 1728,'-10'0'84,"0"0"18,-4 3 36,-1 8 31,5 5 21,2 5 11,1 14 1,2 5 4,5 5 0,-2-1-60,5-4-13,5-3-10,3-10-22,8-8-20,4-10-16,1-5-7,6-5-2,7-7-1,-2-9-3,-2-4-2,0-8-7,-9-5-7,-10-4-11,-8 1-8,-12 1 0,-11 6-3,-7 5 1,-6 7-5,-6 8-1,3 9-27,4-2-72,8 3-178,11-34-523,4 34 0,18 4 0,13-4 0</inkml:trace>
  <inkml:trace contextRef="#ctx0" brushRef="#br0" timeOffset="126383.7228">26086 14184 870,'-2'-1'54,"1"1"24,-4 0 24,-1 5 24,0 5 27,2 8 24,-2 6 11,6 6 9,0 1 8,7 2-38,2-1 15,7-5-9,6-3-1,5-8-20,3-10-20,0-2-20,2-8-11,3-5-9,-4-8-9,-1-5-7,-3-7-21,-6-7-16,-6 2-17,-3 4-5,-9 6-6,-1 10-3,-2 6 0,0 8 2,0 5 0,0 8 3,0 10-2,1 4 4,4 11-1,4 5 5,10 1 10,7 4 6,4 2 5,3-6 3,-6-2 9,-10-2 7,-10-11 12,-14 0 2,-16-5 0,-16-2-9,-12-2-9,-18-3-6,-10-5-11,-2-3-14,4-7-28,10-2-39,20-6-57,17-2-79,18-7-111,22-8-145,14 0-264,13-4 0,8-1 0,17-2 0</inkml:trace>
  <inkml:trace contextRef="#ctx0" brushRef="#br0" timeOffset="126823.0576">26742 14159 2060,'0'3'65,"-2"-3"6,2 4 12,0-4 18,0 2 18,5 3 8,7-2 5,5 3 0,11 2 3,11 2-52,5-1-10,1 4-9,2-2-10,-8-3-19,-8 1-18,-7-5-7,-10-3-4,-2 1-2,-9-1 2,0-1 1,-3 1 5,-5 2 8,-8 3 2,-7 1 4,-10 4 2,-9 0 0,-3 5-1,0 0-1,5 2-2,6 1-5,7-1-15,5 2-34,5-2-106,11-1-196,-1-1-292,5 1 0,9-6 0,9-5 0</inkml:trace>
  <inkml:trace contextRef="#ctx0" brushRef="#br0" timeOffset="127078.3746">27242 14426 1621,'0'1'116,"-3"2"15,-10 8 11,-9 7 7,-14 12 1,-14 10 1,-3 7-1,-1 2 1,6-2-3,15-4-80,8-8-60,12-8-58,7-13-112,23-8-392,1-6 0,9-4 0,11-3 0</inkml:trace>
  <inkml:trace contextRef="#ctx0" brushRef="#br0" timeOffset="127967.6048">27547 14250 1421,'-4'0'63,"-2"0"17,1 1 28,0 5 15,1 0 8,4 8 12,-2 6 8,2 8 2,0 2 1,2 3-44,2-1-15,1-2-15,7-10-22,6-4-7,5-7-5,5-6-5,5-4-4,3-7-2,4-5 2,0-8 2,-7-1 1,-6-8 0,-12-2 0,-7-1 4,-5 0 28,-9 5 13,-6 4 10,-6 4 5,-2 11 3,-7 4 1,-5 2 1,2 6 1,3 0 2,3-1-4,8-2-26,7 1-14,6 0-6,3-1 10,0 0 2,0 0 9,0 0 3,0 0-1,0 0-9,0 0-7,0 0-6,0 0-8,0 0-12,0 0-22,0 0-17,0 0-16,0 0-12,0 0-23,0 0-8,0 0-1,0-1 2,0-2 2,0 2 8,0-1 9,0 0 6,0-1 5,0 5 2,0-4 21,0 2 6,0 0-6,0 0-12,0 0-14,0-2-15,0 2-8,0 0-8,0 0-3,0 0 0,0 0-2,0 0-5,0 0 3,0 0 6,0 0 3,0 0-1,0 0-2,0 0-6,0 0-17,0 0-49,1 0-94,1-3-77,-2-1-18,3-1-50,0 0-97,0 3 0,-3 2 0,4 2 0</inkml:trace>
  <inkml:trace contextRef="#ctx0" brushRef="#br0" timeOffset="133129.7531">8010 11952 383,'0'-5'41,"-3"0"12,3-2 13,-3 1 9,3 2 10,0 2 8,-2 1 8,2 0 8,0-1 10,0 1-8,-2 1 1,0 0 2,2 0-10,0-2-9,0 2-10,0 0-11,0 0-10,0 0-10,0 0-8,0 0-18,0 0-16,0 0-12,0 3 2,2 3 12,2 2 12,2 5 8,0 2 6,3 3 5,3 0 1,0-2 4,0 0 5,1-6 8,4-3 3,3-6-5,7-5-3,9-10-2,9-10-1,0-6-3,6-7 0,-1-4-4,-6-1-5,-1 1-9,-2-1-8,-7 6-7,-7 5-8,-8 10-5,-6 6-1,-7 5-2,-4 6-1,-2 1-1,0 2 0,0 1 5,1-1 3,-1 1-1,0 0-3,0 0-1,0 0 1,2 0 0,-2 0 0,0 0 2,0 0-4,0 0-3,0 1-2,0 0-1,0 1 3,0-1 2,0-1 1,0 0-1,0 0 0,0-1-2,0 1 0,0 0-5,0 0-3,0 0-8,0 0-12,0 0-21,0 0-13,0 0-13,0 0-39,0 0-22,0 0-11,0 0-12,0 0-10,1 0-26,9-2-184,-6 5 0,-4 0 0,4-2 0</inkml:trace>
  <inkml:trace contextRef="#ctx0" brushRef="#br0" timeOffset="146617.5348">16930 4178 1860,'-6'-3'35,"-1"-2"13,-1-1 3,2 0 3,5 2-4,1 1 4,0 3 10,0 0 9,0 0 4,0-1-19,1 1-1,5-2-6,7-4 3,8-2 6,9-1 10,9-2 0,7 7-7,5-1-6,2 5 2,1 9-9,0 11-1,1 12-7,-13 9-8,-7 16 0,-8 13-5,-14 2 2,-9 7 4,-7 6 7,-14 2 19,-10 6 17,-10 3 18,-4 5 29,-3 1 18,0 3 7,5-5 2,14 5-8,8-4-6,11-1-1,9-1-23,9-5-17,9-9-24,7-6-29,10-16-21,5-7-10,1-16-4,3-12 4,-5-11 2,-3-11-9,-1-9 2,-7-11 2,-6-4 4,-4-4 5,-11-1 4,-3 4-3,-5 3-2,-2 7-11,0 5-1,-3 2-2,-6 8-1,-5 6-3,-8 9-2,-8 10-7,-5 15 0,1 8-3,-1 11 4,2 12 10,3 8 2,-1 11 3,8 13 1,0 3 1,4 9 2,3 8 6,10 3 4,3-1 1,5 3 1,13 0-3,6 2 2,8 0-2,7 0 2,3-1-6,-4 0-4,-5-2-2,-11-1-3,-10-9 0,-6-5 4,-15-12 2,-9-12 3,-10-4 14,-15-10 10,-15-3 12,-18-6 8,-12-6 8,-12-6 2,-16-7-1,-3-4-1,-4-9-1,6-3-12,8-6-9,14-4-16,14-3-7,15-9-8,12-3-8,10-5-4,16-3 2,5-3 1,8 0 2,6 0 12,5 0 13,3 0 17,4 0 1,0 0-1,0 0 0,0 0 10,0 0-4,0 0 6,0-2 2,0 2-8,-3 0-7,3 0-14,0-1 6,0 1-1,-3 0 9,3 0 0,0 0 2,0 0 6,0 0-4,-3-1 12,2 1-8,-1 0 3,-1 0-9,3 0 1,0 0-9,0 0-8,0 0-2,0 0-3,0 0-11,-1-2-8,-1 2 1,2 0-4,-1-2-5,1 2 0,-3 0 1,3 0-6,0 0 0,-2 0-6,2 0 11,2 0 0,-2 0-1,0 0 1,0 0 5,0 0 0,0 0 3,-2 0-3,2 0 0,0 0-5,-1 0 0,1 0-1,0 0 1,0 0 0,0 0 0,0 0 0,0 0-3,0 0 8,0 0 0,0 0 0,0 0-6,0 0-7,0 0-8,0 0 0,0 0-13,0 0 0,0 0-3,0 0 3,0 0 0,0 0 0,0 0 5,0 0 0,0 0 8,0 0 0,0 0 13,0 0 8,0 0 4,0 0-2,0-1-2,0 1 0,0 0 0,0 0-8,0 0-8,0 0 0,0 0-8,0 0-1,0 0 1,0 0-3,0 0 2,0 0 9,0 0-8,0 0 7,0 0 9,0 0 0,0 0 8,0 0-8,0 0 0,0 0-8,0 0 1,0 0-9,-2 0 8,2 0 1,0 0-6,0 0 5,0 0 1,0 0-1,0 0-5,0 0 8,0 0 0,0 0 8,0 0-9,0 0 1,0 0 5,0 0-5,0 0 0,0 0 0,-1 0 5,1 0 3,0 0 0,0 0-8,0 0 8,0 0 3,0 0-2,0 0-6,0 0 0,0 0-8,0 0 4,0 0-8,-3 0 6,1 0 0,2 0 0,-1 0 2,-1 0-10,4 1-3,-4-1-24,2 0-36,0 2-43,2-2-45,-2 0-54,0 2-66,0-1-52,0-1-53,0 0-63,6 1-139,-5-17-278,1 16 0,-5 1 0,-9 2 0</inkml:trace>
  <inkml:trace contextRef="#ctx0" brushRef="#br0" timeOffset="148203.9277">2105 13205 661,'0'0'18,"0"0"-2,0 0 3,0 0 6,-3 0 14,6 0 16,-3 0 8,0 0 5,0 0 2,0 0-17,0 0 0,0 0 5,0 0 3,0 0-1,0 3-13,3 0-14,1 3-7,-1 0 1,2 1 4,-1 0 10,-1-1 9,4-2 0,-3 2-2,0-1 0,2 0 2,0-2 3,2 2 0,1 0 2,1-1-3,6-1-3,3-3 1,8 0 0,5-8 0,10-4-2,8-8-4,7-11-3,4-9-1,3-2-7,-1-4-6,-3 1-9,-6 2-15,-5 5-17,-9 5-17,-7 8-16,-9 4-19,-7 9-19,-5 4-14,-8 3-7,-2 3-10,-2 0-14,1 2-6,-2-3-4,1 3-8,1 0-31,-1-1-48,0 5 0,0-2 0,0 3 0</inkml:trace>
  <inkml:trace contextRef="#ctx0" brushRef="#br0" timeOffset="149004.3204">2863 12825 1679,'0'0'123,"0"0"18,0 0 8,-1-4 13,-2 8 9,-2 5 5,-1 9 3,-2 9 2,-3 6 2,3 6-95,-4 0-28,0-3-18,4-5-18,4-6-46,1-7-64,3-7-92,1-6-148,2-2-223,2-3 0,-2-6 0,6-7 0</inkml:trace>
  <inkml:trace contextRef="#ctx0" brushRef="#br0" timeOffset="149200.7945">2905 12447 1213,'-1'-18'84,"-1"-2"2,2-4-1,-1-4 0,2 6-7,-1 2-53,6-2-97,-1 1-244,4 0 0,3-5 0,6-3 0</inkml:trace>
  <inkml:trace contextRef="#ctx0" brushRef="#br0" timeOffset="150188.2756">2073 14804 236,'-1'-7'31,"-1"3"-3,1-6-4,-2 1-21,3 1-67,0 1 0,0 5 0,0-1 0</inkml:trace>
  <inkml:trace contextRef="#ctx0" brushRef="#br0" timeOffset="163428.9497">7841 16268 1092,'0'-2'130,"0"-2"32,2 1 23,-2 0 16,0 1 6,0 2 2,0 0 3,0 0 2,0-2-3,0 2-83,0 0-39,0 4-17,0 8-5,0 6-3,0 18-5,0 10-1,0 9-2,0 3 0,0 1 4,0-8 3,0-5-10,0-4-14,0-10-17,0-7-12,0-6 5,0-6 3,0-9 1,0-4 0,0-7-2,-2-8 0,1-12-1,-4-9-2,-2-18 0,0-6 1,4-10-6,-1-5-6,8 5 2,3 5-3,3 9 2,5 13-3,2 8 1,1 9 1,0 6 0,1 5-2,-2 4-4,0 9 3,-1 0-1,2 6 0,-1 7 0,-1 4 2,1 5-1,-8 6 0,-3 3 1,-3-2 5,-3-1 4,-4 1 3,-4-5 0,-4-1 2,-9-1-1,-8-2 0,2-6-9,-1-1-31,1-8-64,8-1-105,9-9-154,1-18-319,6 20 0,6-3 0,3 1 0</inkml:trace>
  <inkml:trace contextRef="#ctx0" brushRef="#br0" timeOffset="164086.058">8214 16412 1385,'0'8'126,"0"5"23,0 6 10,0 8 6,-1-2 5,-3 6 7,-1 3 1,-3-2 3,1-2 1,-3-3-92,5-3-26,0-9 19,2-4 2,0-8-2,0-6 3,-1-8-2,-5-9 6,4-9 5,2-4 8,2-8 11,-1 4 0,5-1-41,5 8-11,2 2-8,8 6-8,9 3-13,8 6-22,1 4-19,-1 6-20,-7 3-17,-8 8-4,-8 6-1,-11 5 6,1 6 12,-4 4 8,1-1 12,-2-1 21,-1 2 17,1-5 10,1-3 6,0 0-2,2-4 3,0-7-3,2-1-4,0-4-5,8-4-2,-1-2-7,5-7-2,2-4-2,-4-5-3,-2-6-2,-3-5-15,-6 2-16,-5-5-12,-3 4-12,-4 1-26,3 8-44,-4 7-15,6 8-59,5 1-101,1 4-128,0 3-201,0 2 0,3-2 0,7 0 0</inkml:trace>
  <inkml:trace contextRef="#ctx0" brushRef="#br0" timeOffset="164611.1768">8752 16204 1879,'-3'-9'153,"-5"1"39,-4-2 20,-4-2 5,-1 5 0,0 4 3,3 4 2,0 5 4,8 11 4,3 10-110,3 8-18,0 10-37,0 6-17,0 4 0,0 2 3,0 0-3,0-6-2,0-7-3,0-8 0,0-12 16,0-9 6,0-8-2,0-3-4,0-11-2,3-7-4,0-8-1,0-7 0,4-8-4,7-1-6,4 2-30,5 6-19,2 8-1,-1 6-5,-1 11-6,-7 5-5,-3 3-3,0 7-1,-7 7 2,-3 2 8,-2 4-1,-1 2 2,0 2-3,0-1-18,0-4-36,2-1-44,0-4-71,2-9-122,19-3-486,-13-3 0,7-4 0,2-7 0</inkml:trace>
  <inkml:trace contextRef="#ctx0" brushRef="#br0" timeOffset="164866.5501">9071 16166 1188,'0'-1'90,"0"1"49,0 7 38,3 6 10,0 13 5,0 15 1,-3 16-3,3 4-14,-5 5-45,2 1-106,0-5-88,0-12-94,0-11-76,0-8-56,-1-12-100,-2-11 0,-3-4 0,-1-16 0</inkml:trace>
  <inkml:trace contextRef="#ctx0" brushRef="#br0" timeOffset="165022.716">8969 16474 1305,'-3'0'86,"3"0"13,0 0 10,3 0 9,5-2-1,11 2 1,14 0-24,18-9-116,41-10-382,-14 3 0,-1-6 0,-2-2 0</inkml:trace>
  <inkml:trace contextRef="#ctx0" brushRef="#br0" timeOffset="165309.0063">9766 16136 2942,'-5'-6'111,"-5"3"1,-14 0 1,-9 5 2,-11 8 1,-5 13 3,-3 6 2,6 11 1,8 11 2,11 6-111,7 4 0,13 5-9,4-2-31,10-4-40,10-6-59,8-7-79,5-13-97,19-11-357,-10-8 0,0-12 0,-3-3 0</inkml:trace>
  <inkml:trace contextRef="#ctx0" brushRef="#br0" timeOffset="165937.8579">9987 16334 902,'0'0'90,"0"0"32,0 0 27,0 0 8,0-2 2,0-1-3,3 1 14,2-3 14,6-1 8,6 2-62,9 1-22,4 2-31,5 1-25,1 5-10,-3 5-4,-4 6 6,-13 3-6,-8 8 14,-5 3 11,-6-1 15,-7 3 13,-4-2 7,-8 1 7,-11-2 5,-10 0 7,-4-5-2,-6-2-5,1-14-28,5-3-20,6-8-33,13-4-56,8-10-49,13-3-85,7-6-151,12-3-357,11 4 0,11 4 0,11-3 0</inkml:trace>
  <inkml:trace contextRef="#ctx0" brushRef="#br0" timeOffset="166183.1998">10341 16319 1894,'-4'0'101,"-4"1"31,-4 6 29,-6 3 24,-2 6 14,-7 8 2,3 8 4,1 2 0,8 5 1,6 1-76,9-1-38,12-5-63,11-5-55,3-8-74,11-4-69,7-11-122,5-15-339,0 6 0,-4-6 0,-6-2 0</inkml:trace>
  <inkml:trace contextRef="#ctx0" brushRef="#br0" timeOffset="166396.658">10648 16610 1577,'1'10'38,"1"7"13,-1 8 33,-1 7 31,-6 2 16,-7 3 7,-6 1 2,-6-1-4,-4-1-18,1-5-91,2-9-48,13-12-133,-1-12-322,11-3 0,5-10 0</inkml:trace>
  <inkml:trace contextRef="#ctx0" brushRef="#br0" timeOffset="166979.0989">10988 16429 1855,'0'2'15,"1"3"9,-1 0 18,0 4 27,0 4 24,0 1 19,0 4 15,0 7 20,0-1 9,3 1-8,0-3-4,1-2-2,6-4-17,0-10-22,10-2-21,-3-4-19,5-7-14,1-4-19,-1-5-10,-2-1 0,-8-3 2,-2 3-4,-5 5-2,-5 5 11,0 5 9,0 10 0,0 8-1,4 8 2,6 10 0,3 7-3,1 5 0,2-2-3,-7 2 2,-4 2-12,-13-4-3,-11 1 0,-11 1 2,-8-2-1,-11-4-3,-5-9-8,3-8-21,6-11-38,9-12-71,18-17-188,9-21-407,9-6 0,14-15 0,9-17 0</inkml:trace>
  <inkml:trace contextRef="#ctx0" brushRef="#br0" timeOffset="167273.8435">11229 16271 2148,'3'0'50,"3"0"44,4 2 22,8 4 20,5 8 4,7 9 2,0 10 0,-2 5 1,1 8 3,-8 5-10,-4 1-18,-11 3-35,-9 3-18,-11 4-16,-7-3-5,-4 1-3,-5-4-16,3-10-42,4-10-42,9-14-146,10-20-502,1-2 0,3-13 0,0-10 0</inkml:trace>
  <inkml:trace contextRef="#ctx0" brushRef="#br0" timeOffset="167577.7002">11835 16603 2117,'0'0'189,"0"0"25,0 0 32,0 0 16,0-1 8,0 1 10,3 0 2,2 1 2,4 1 0,9 0-155,10-1-65,10 1-71,15-7-79,10-1-67,0-3-58,-4 0-63,-11 1-74,-18 0-46,-4 0-235,-22 6 0,-14 2 0,-6 2 0</inkml:trace>
  <inkml:trace contextRef="#ctx0" brushRef="#br0" timeOffset="167774.2218">11876 16786 3072,'0'1'50,"3"3"2,1-4 5,10 0-5,3 3-55,13-3-131,5-8-495,5 5 0,0-1 0,4-1 0</inkml:trace>
  <inkml:trace contextRef="#ctx0" brushRef="#br0" timeOffset="168335.8413">12854 16345 1569,'-5'0'153,"1"0"38,-2 0 6,1 0 20,4 3 26,1 5 14,1 11 2,4 10 3,1 12 2,3 9-96,1 9-54,-4-2-35,0-2-7,-6-5-17,0-4-28,0-13-13,0-5-17,0-8-46,0-9-91,4-7-182,3-21-403,-1 8 0,8-9 0,3-10 0</inkml:trace>
  <inkml:trace contextRef="#ctx0" brushRef="#br0" timeOffset="169869.7311">13241 16317 1226,'-6'0'102,"-4"3"34,3 4 26,-5 5 18,3-2 22,-1 13 8,2 3 13,2 7 26,6 5 7,-3 5-73,6 6-26,-3-3-35,3-5-24,3-4-20,4-10-14,-1-8-4,7-9-4,2-6-24,4-6-4,5-10-5,8-3-8,-1-13-21,1-4-14,-6-5-7,-13-3-7,-10 1 0,-15-3-6,-7 1 5,-13 4-4,-1 7 3,-6 1 8,4 17 20,5 4 15,11 4 8,3 1 3,10 1-9,3 2 0,3-1-3,1 1 5,12-2 3,8 2 0,20-4 4,14-2 1,9 0-2,0 2-2,-3 3 5,-13 0 1,-20 6 4,-14 8 7,-10 6 9,-10 6 1,-5 8 2,-2 5-3,-3 4 1,-1 1 1,4 1 1,7-6-3,1-4-7,5-9-7,5-4-5,3-9 0,6-3-1,10-6 3,3-10 0,5-5-3,0-6 1,-2-7 0,-3-5-4,-7-5-3,-11-2-2,-5-4-5,-11 0-1,-5 0-3,-12 3-2,-5 5 2,-10 6-5,-5 8-1,3 9 1,5-1 2,12 11 0,8-5-2,9 5-11,2 0 6,8-2-1,4 2 1,14-5 3,9 2 0,14 0 3,11-2-4,-1 4-2,-3 0 1,-10 3 7,-11 5-4,-11 2 0,-7 9 1,-7 2 0,-8 8-3,3 4 0,-3 6 3,-3-3-2,0 5 4,-2-6-2,3-2 4,1-4-1,-2-4-2,6-5-1,-2-5 13,-1-11 9,3 0 0,7-9 5,3-6-2,5-10 3,3-6-5,-5-6 4,-6 0 2,-6-3-1,-4 3-14,-4-2-16,-6 7-1,3-1-4,1 7 1,0 4-1,1 6 2,1 4 0,3 7-1,1-3 0,0 5-1,0-3 7,5 1-1,3-4-2,4-1-1,8 1-1,5 0 1,5 2-4,-1 1-2,-1 3 0,-3 5 2,-6 3-2,-3 1-4,-3 5 0,-5-1 1,-5 4 2,0 3-1,1-2 1,-1 4 1,-2 5 0,1-1 5,-2 2 2,0 0 6,5-5 3,-1-3 0,4-3 4,4-5 2,1-7 2,4-2 3,1-3 1,1-5-3,-3-5-2,-2-4 1,-7-1-2,-4-3-2,-6-6-7,-10 2-9,-6 2-20,0 0-13,-4 2-52,3 4-79,10 3-127,-1-5-483,7 12 0,-1 0 0,2 1 0</inkml:trace>
  <inkml:trace contextRef="#ctx0" brushRef="#br0" timeOffset="170399.3187">14628 16270 1940,'0'0'17,"0"0"4,0 0 3,1 0 29,6 0 29,3 1 23,13 1 19,7-1 14,8 4 9,0-3-6,2 3-3,-7 9-5,-5 8-2,-4 5-29,-14 7-24,-7 7-22,-13 4-14,-14-3-12,-10 1-8,-12-4-6,-8-5-1,-4-8 1,-1-6-3,8-11 0,9-8-13,10-10-31,13-9-78,13-8-79,12-16-120,18-18-284,7 14 0,15 0 0,12 7 0</inkml:trace>
  <inkml:trace contextRef="#ctx0" brushRef="#br0" timeOffset="170628.7002">15060 16215 1553,'-9'0'159,"-12"0"33,-11 8 18,-12 9 13,-4 11 4,-6 7 1,14 11 1,9 3 2,21 0-1,10-1-133,15-6-58,12-5-66,12-4-55,12-13-136,10-14-440,3-2 0,1-8 0,-2-5 0</inkml:trace>
  <inkml:trace contextRef="#ctx0" brushRef="#br0" timeOffset="170892.2637">15450 16181 1880,'0'-2'71,"0"2"21,0 2 25,3 8 16,3 10 3,0 13 1,0 13-1,-3 7 1,0 4-9,-3 3-87,0-7-56,-3-4-80,3-10-108,-3-10-84,-1-12-194,0-1 0,0-9 0,-1-4 0</inkml:trace>
  <inkml:trace contextRef="#ctx0" brushRef="#br0" timeOffset="171064.8037">15253 16419 1875,'-20'-3'86,"-1"2"1,-1 0 3,0-1 11,15 1 2,13 6 3,7-1-1,20 4-34,25-7-155,11-26-424,15 21 0,6-6 0</inkml:trace>
  <inkml:trace contextRef="#ctx0" brushRef="#br0" timeOffset="173403.5071">16250 16128 2027,'-3'0'103,"-4"0"17,-6 5 26,-11 6 30,-9 4 20,-7 11 13,1 8 4,-4 6 5,10 6 2,12 2-75,11 3-26,10-3-16,7-2-26,12-7-24,6-7-20,7-10-10,8-10-1,-1-7-4,-2-6-1,-3-8-1,-7-3-3,-4-4-5,-11 0-1,-7-6-9,-4-1-6,-10 3-12,-6-2-12,-8 4-8,-1 2-13,-1 6-21,8 3-37,4 3-56,10 1-66,-1 1-8,8 1-19,2-4-27,4-4-6,4-1 8,8-4 11,4-5 25,1 1 51,-4 3 87,-3-1 99,-2 9 49,-5 0 28,-4 2 57,-1 5 40,2 2 7,-1 5 2,4 3-3,5 5-5,-1 7-18,-4 2-18,1 7-17,-7 1 5,-4 2-14,-3-1-18,-1 0 0,-2-2 3,3-8 8,0-4 7,0-6-1,3-7-6,6-3-14,6-6-10,3-3-7,12-7-8,3-3-5,-3-8-5,-5-1-11,-6-3-11,-7 1-14,-9-2-14,-6 1-7,-8 3-4,-9 2-3,-5 0 0,-8 6 1,2 4-1,2 3 2,8 1 2,8 6 9,6-1 3,6-3 4,2 2 3,6-2 1,4-1 0,12-4 1,13 2-2,6 2-1,5 2 0,-5 3-8,-6 3 1,-9 6-1,-6 3 1,-12 5 3,-6 4-3,-1 8 1,-2 5 1,-2 1 1,2 0 0,0 2 2,0-5 2,0-6 6,2-5 4,3-2 1,3-8 2,1-4 3,7-3-1,0-4 1,2-2-2,-1-9 2,-2-3-1,-5-10-7,-2-4-5,-5-2-6,-9-4-7,-6 1-4,-5 1-1,-4 1-4,0 6-1,5 8 1,3 3-3,7 5 0,5 2 2,2 0 5,7 3 4,6 2 2,5-2 4,10 3 2,4 4 3,1-3-4,1 6 3,-6 2 0,-8 4 0,-8 6 0,-4 5 2,-6 6-1,-3 3 0,0 4-2,0 1-1,0 0 1,0-3 1,0-2 2,3-6 3,2-4 2,-1-4 3,6-4 4,1-6 1,3-3 1,1-4 1,2-7 1,0-4-2,0-5-7,-3-5-5,-8-5-9,-2 1-9,-8-2-8,-10 2-11,-5 6-7,-2 4-20,-6 7-27,5 5-55,7 5-62,8 0-108,7 1-332,1 5 0,5-1 0,8 1 0</inkml:trace>
  <inkml:trace contextRef="#ctx0" brushRef="#br0" timeOffset="173938.5903">17183 16273 1023,'0'0'126,"3"1"23,2 6 9,0 5 2,2 2 3,0 6 1,-1 2 2,8 2-2,-5-3 11,3-1-54,-2-6-34,4-6-14,2-6-6,3-4 0,5-3-1,4-10-1,-4 0 1,3-6 0,-5-3-4,-9 7-24,-8 1-17,-1 8-3,-5 5 2,-2 8-1,1 7 1,1 8 4,1 11 2,-2 8 5,2 5 1,3 5 11,0 4 14,-1-3 4,-1-2 6,-2 0 15,-7-5 15,-8-3 13,-11-4 12,-7-2 12,-6-3 13,-13-5 5,-2-3 1,-9-3-1,-4-5-9,-2-4-12,2-8-20,7 0-16,9-3-22,13 0-22,13-3-38,11 3-56,5-1-89,2-1-86,-1-3-142,23-10-575,-31 6 0,1-2 0,-8-6 0</inkml:trace>
  <inkml:trace contextRef="#ctx0" brushRef="#br0" timeOffset="175733.3775">1670 14587 1805,'-3'-4'133,"-2"-3"11,-1 1 14,-3-3 21,2 1 12,-1 3 9,-7 1 3,0 3 3,-3-1 3,-4 2-117,-4 3-2,-3 6-9,-10 5-1,0 6-1,-6 9 22,0 9 15,-6 4 27,-2 7 19,-3 10 12,-4 9 11,-2 5-4,4 7 0,2 3-12,9 1-20,4 0-34,13-1-23,6-1-31,13-3-19,8-2-16,12-3-11,17-4-2,10-5-2,19-4 6,16-8 2,18-4 9,13-9 8,17-11 20,12-3 26,12-7 20,9-7 10,6-1 3,3-1 9,6-3-8,-1 0-26,2-4 9,4 0-5,-2 1-9,-6 0-32,-7-1-16,-13-3-14,-16 3-9,-17 2-9,-13 0 1,-14 4 27,-13-1-21,-14 2-9,-9-1-48,-15-1-59,-9-4-49,-8-1-50,-6 1-111,-7-4-108,1-4-136,12-13-511,-13 4 0,4-3 0,-4-5 0</inkml:trace>
  <inkml:trace contextRef="#ctx0" brushRef="#br0" timeOffset="176431.8476">4049 16021 2502,'-3'2'110,"2"-1"11,-1 4 16,5 1 16,12 0 14,12 2 8,8 1 2,13-1 5,11 1 9,1-4-81,-1 2-2,-4 1 10,-14 3 3,-8 2-1,-10 4-1,-10 6-2,-9 8 2,-2 2-6,-10 7-7,-11 4-7,-5-2 1,-12 4 2,-12-5-1,-7-1 29,-2-7 55,-2-4 43,4-8 14,2-11 12,11-6 7,7-11-9,10-5-24,10-7 9,9-3-18,6-5-44,3-2-68,7 0-50,4-4-17,5-1-12,10 4-7,-5-1 5,2 4 6,-5 2-31,-3 4-1,-8 5 0,-2 6 0,-5 0 0,-3 6 0,3-1 0,-3 4 0,0-1 0,0 2 0,0 0 0,0 0 0,0 0 0,0 0 0,0 0 0,0 0 0,0 0 0,0 0 0,0 0 0,0 0-20,0 2-46,0-1-49,2 2-64,0 0-50,0 0-39,2 0-59,2-1-87,4 1-103,7-3-229,6 2-316,0-2 0,4-3 0</inkml:trace>
  <inkml:trace contextRef="#ctx0" brushRef="#br0" timeOffset="211189.4336">29652 13351 1199,'-6'-3'128,"-1"1"53,2-3 29,-1 3 14,5-1 5,1 1 1,1 2 5,2 0 11,12 0 8,11 0-79,16 0-46,15 0-53,11 2-26,6 3-15,-1-2-4,-14 4-3,-15 1-3,-17 1-8,-18 1 7,-18 5 12,-12 5 2,-14 4 2,-13 7-1,-8 4 2,5-1 0,7-3 2,14-2-1,11-9-5,11-6-14,5-4-13,3-5-2,0-2 2,11-2 2,11 1 0,15-2-1,15-2 1,19 2 1,5 2-1,3 1 1,-11 3 0,-14 8-5,-24 3 4,-14 5-3,-16 3 1,-13 3 3,-5 1-2,-6-3-1,-5 0 6,-7-3-3,-7-4 1,-6-4 4,-3-4-9,-10-1 1,2-5-2,1-2-6,7-3-6,12-3-19,12-3-45,14-5-63,11-3-111,12-7-95,12-7-73,24 2-226,-1 2 0,20-3 0</inkml:trace>
  <inkml:trace contextRef="#ctx0" brushRef="#br0" timeOffset="211744.9998">30555 13435 1473,'0'0'96,"0"0"23,0 0-2,0 0 9,3 1 23,0 6 14,2 5 4,2 9 3,3 8 5,1 0-56,2 3-28,6-8-3,2-5 24,6-6 2,6-6-22,5-7-12,4-9-3,1-8-2,-2-3-4,-9-7 3,-8-3-2,-10 7 10,-6 2-14,-8 7-14,0 5-2,0 7 3,0 9 6,0 11-3,0 11 3,0 14-1,9 12-5,7 6-21,8 6-4,7-1 12,-1-1 4,-4-2 10,-14-7 16,-5-6 26,-17-3 3,-13-8 3,-14-4 1,-10-8-9,-13-1-6,-5-11-4,0-7-8,1-3-22,8-4-43,8-3-55,10-3-54,17-3-68,12-6-111,14-10-166,12-26-462,11 11 0,14-12 0</inkml:trace>
  <inkml:trace contextRef="#ctx0" brushRef="#br0" timeOffset="212283.5589">31345 13175 1874,'-7'-8'192,"-1"6"8,1-4 4,-3 2 6,6 0 10,4 4 2,-1-1 1,2 1 6,8 0 6,8 2-162,16 3-27,16 2-4,19 1-7,7 1-3,-4 3-11,-12-4-2,-20 2 4,-15-1 1,-16-2-2,-8 3 2,-6-1-2,-4-1-1,0 4 3,-4 5 1,-5 2 0,-1 9 2,-1 7-2,-6 7-6,0 6-3,-1 2 0,-1-1 4,-1-1 0,-3-4-1,4-8 0,2-2 1,6-11-2,6-3-7,6-9-10,7-2-31,2-5-62,2-4-111,7-2-199,6 2-356,5-2 0,11-7 0,16-6 0</inkml:trace>
  <inkml:trace contextRef="#ctx0" brushRef="#br0" timeOffset="212800.2036">32005 13258 1662,'0'-2'119,"0"1"28,1 0 11,2-2 3,4-2 6,7-2 8,7-2 4,9-3 7,8-1 5,4 1-89,9 0-26,-3 6-28,-3 3-12,-4 6-2,-11 8-6,-7 8-8,-10 8-5,-7 5-7,-4 9-1,-13 1 12,-11 4 13,-10 3 14,-14-3 10,-9-3 11,-1-3 8,7-9 9,16-7 6,10-9 6,17-4-1,9-5-12,12-3-14,9-3-14,15 0-8,10 3-10,11-3-11,9-3-8,0 3-13,-3-1-23,-7-1-39,-11-1-60,-9 0-133,-1-10-565,-23 0 0,-3-7 0,0-6 0</inkml:trace>
  <inkml:trace contextRef="#ctx0" brushRef="#br0" timeOffset="213183.7206">32760 13258 954,'-9'-7'147,"0"-5"40,-3-4 27,3-2 21,6 1 12,1 4 2,5 0 5,3 3 6,11 3 4,4 0-104,6 3-39,9 3-39,-4 2-26,-1 8-20,-7 7-11,-7 4-2,-11 8-1,-3 6 0,-9 1 10,-7 3 6,-7-4 4,-15 0 2,-11 0-2,-10-5 1,-4-6-2,0-2-3,8-5-10,10-10-16,12-2-39,18-11-53,9-7-73,18-8-89,20-5-150,10-2-212,9 0 0,11 3 0,2 4 0</inkml:trace>
  <inkml:trace contextRef="#ctx0" brushRef="#br0" timeOffset="213487.1766">33139 13038 1237,'-3'0'159,"-9"2"56,-8 4 23,-12 7 11,-12 5 11,-6 9 4,3 4 4,13 6 0,11-4 3,17 1-108,18-2-47,17-2-54,12-5-22,10-4-10,10-3-11,3-3-3,-4-4-3,-11-1-1,-16-7-6,-10 0-38,-17-2-100,0-1-173,-9-4-382,-9 4 0,-8-3 0,-7-7 0</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4:53:39.103"/>
    </inkml:context>
    <inkml:brush xml:id="br0">
      <inkml:brushProperty name="width" value="0.05292" units="cm"/>
      <inkml:brushProperty name="height" value="0.05292" units="cm"/>
      <inkml:brushProperty name="color" value="#FF0000"/>
    </inkml:brush>
  </inkml:definitions>
  <inkml:trace contextRef="#ctx0" brushRef="#br0">20658 2311 1804,'-15'3'85,"-5"2"22,-10 2 17,-6 4 12,-2-2 11,-8 5 16,-2-4 19,-3 2 19,1-2 11,2-4-49,3 0-29,10-1-21,5-3-15,1 1-12,6 1-9,3-1-15,-1 3-20,4-1-18,5-2-9,4 0-9,5-1 1,3-1-1,0-1-3,0 2 3,0 2 0,0 4 6,0 4 4,0 10 3,-3 6 0,0 11 2,3 6 1,-3 7 3,3 4 0,0 2 3,0-5-1,0-6 1,0-5 12,-3-13 13,-2-5 8,-2-6 5,1-6 0,3-2 5,2-5 7,1-3-6,0-1-2,3-2-1,9 1-14,12 0-15,19 0-11,13-2-4,19-1-3,5-5-10,3 0-13,-6-5-18,-13 1-25,-17 2-56,-17 3-56,-13 5-51,-11 0-96,-5 4-85,5-4-120,-1 1-162,-5 1 0,1 0 0,-2-3 0</inkml:trace>
  <inkml:trace contextRef="#ctx0" brushRef="#br0" timeOffset="285.6618">20122 2651 2110,'0'0'80,"3"0"5,6 0 6,14 0 5,10 0 0,13 0 2,18 0-3,7 0-41,5-3-92,-2 1-213,-11 1-252,-15 1 0,-18-2 0,-11 1 0</inkml:trace>
  <inkml:trace contextRef="#ctx0" brushRef="#br0" timeOffset="1178.9126">21013 2539 1820,'-1'0'87,"-1"-3"20,1 0 20,-1 2 14,2-1 3,0 2-2,0 0 7,0 0 24,3 5 10,6 10-63,11 8-15,10 11-21,12 7-17,11 7-14,4-4-3,-5 0-3,-6-7-24,-6-7-74,-8-10-87,-9-8-165,-9-6-323,-3-5 0,-5-6 0</inkml:trace>
  <inkml:trace contextRef="#ctx0" brushRef="#br0" timeOffset="1420.7935">21403 2549 2728,'-11'0'95,"-10"4"11,-9 10 7,-14 7 2,-4 12 0,-6 11 1,3 9-2,7 1 1,13 1-11,10-11-102,13-5-113,7-15-86,15-14-162,3-6-252,13-4 0,7-14 0,15-6 0</inkml:trace>
  <inkml:trace contextRef="#ctx0" brushRef="#br0" timeOffset="1837.1927">21609 2653 2008,'0'0'65,"3"0"14,0 3 3,6 4 6,4 2 2,7 4 4,7-1 6,7-3 9,4-6 4,0-3-37,-3-7-18,-8-4-1,-8-3 2,-10-3 5,-6 2 14,-4-3 10,-7-1 12,-7-1 2,-1 3 6,-7 2-5,-5 8-3,-3 5-9,1 11-5,-3 8-1,-1 9-14,5 9-15,7 8-18,2 3-10,13 3-8,3-3-2,9-5-6,5-2-16,10-11-41,9-9-64,16-9-126,9-10-148,10-23-327,6 5 0,5-9 0</inkml:trace>
  <inkml:trace contextRef="#ctx0" brushRef="#br0" timeOffset="2073.5597">22212 2638 1579,'-4'-9'128,"-3"1"36,-6 1 31,-8 0 19,-4 7 13,-7 10 4,-1 4 5,0 3 0,4 7 4,8 6-96,12 2-29,3 1-42,9 1-42,12 2-44,6-6-37,13-5-69,10-10-113,36-10-447,-15-7 0,6-9 0,-3-8 0</inkml:trace>
  <inkml:trace contextRef="#ctx0" brushRef="#br0" timeOffset="2384.7301">22536 2648 1757,'-3'3'85,"0"6"31,1 6 16,-1 6 5,6 3 6,-3 6 6,7 0 8,3-3 9,5 0 16,9-10-43,5-6-16,7-7-26,0-7-14,4-5 0,-6-9-4,-4-4-1,-10-7-6,-7-2-9,-4-8-14,-4 2-24,-5 2-46,1 4-70,2 5-148,6 0-473,0 16 0,0 3 0,4 1 0</inkml:trace>
  <inkml:trace contextRef="#ctx0" brushRef="#br0" timeOffset="2916.3298">23167 2334 1776,'0'0'82,"-4"0"26,4 2 30,-3 13 9,-3 6 6,3 18 1,-4 10 2,1 8 0,0 4 0,3-5-77,1 1-18,2-10-35,2-8-44,-2-7-28,0-11-12,-2-9-27,-1-7-23,-3-8-7,-4-14 2,-4-5 12,-1-6 24,0-3 29,0 2 29,5 9 27,0 8 16,5 4 38,5 6 35,0 1 32,5-1 18,6 0-2,8-1-12,6 1-14,9 0-15,-1-1-9,2 3-10,-7 0-8,-4 0-14,-5 0-23,-6 5-24,-2 1-12,-4 7-9,1 3-2,4 2-6,-5 6-15,3 1-29,-2 0-63,2 0-86,5-8-457,-5 1 0,-2-3 0,1-9 0</inkml:trace>
  <inkml:trace contextRef="#ctx0" brushRef="#br0" timeOffset="3396.1555">23502 2643 1714,'0'-1'61,"0"-2"57,0 3 48,2 3 6,1 3 3,5 11 1,3 3 0,5 4 2,1-2 4,1-1-9,-6-6 8,3-2-17,-4-9-36,-3-2 0,3-2 1,6-6 2,4-7-1,4-6 0,7-6-5,1-4-26,0 2-32,-4 2-37,-5 2-10,-6 0-8,-7 0 1,-7 0-2,-1-6 3,-7-3 0,-4 1-7,-1 2-6,0 9 0,-4 9-2,-1 10-3,3 10 3,-3 12-4,-2 7-5,1 9 3,3 6-5,4 0 3,3-4-2,5 1-11,6-3-17,13-5-33,4-3-39,9-7-115,20-13-633,0-1 0,5-10 0,12-6 0</inkml:trace>
  <inkml:trace contextRef="#ctx0" brushRef="#br0" timeOffset="3824.806">24969 2537 2186,'3'5'70,"5"-1"11,7 4 4,4 0 4,10 1 0,1-4 0,6 0-55,6-4-199,-3-1-346,-1 0 0,-5-1 0,-10-1 0</inkml:trace>
  <inkml:trace contextRef="#ctx0" brushRef="#br0" timeOffset="4005.9689">25052 2716 2262,'0'5'12,"0"0"14,9 1 3,9 0 0,21-1-36,30-10-136,42-12-298,-14 9 0,8-3 0,2-6 0</inkml:trace>
  <inkml:trace contextRef="#ctx0" brushRef="#br0" timeOffset="4353.6642">25890 2341 2070,'0'-1'156,"3"-2"14,3 0 9,12-2 11,6-2 3,15 2 3,14 5 1,7 0 0,3 10-1,-4 6-142,-14 10-18,-14 6-13,-18 5-5,-23 3-14,-17 1-1,-16 2-7,-12 0-13,-7-6-12,0-4-13,11-8-9,12-11-17,15-8-96,16-10-179,46-6-289,-14-8 0,22-11 0,19-11 0</inkml:trace>
  <inkml:trace contextRef="#ctx0" brushRef="#br0" timeOffset="4589.6763">26650 2336 2695,'-12'0'74,"-14"2"19,-11 6 27,-7 6 9,-4 12 4,4 9 2,10 13-1,14 5-1,13 1-12,17-1-49,18-7-32,8-5-31,10-11-56,10-7-92,5-12-178,-9-7-360,-6-4 0,-8-7 0</inkml:trace>
  <inkml:trace contextRef="#ctx0" brushRef="#br0" timeOffset="6063.7976">20695 3587 1556,'-1'0'140,"-2"0"16,-6 0 24,-2 0 26,-6 0 25,-5 0 18,-6 0 13,-4 2 20,-5 5 5,4 3-88,-1 9-44,13 4-14,6 8-25,11 0-17,8 6-27,17-3-18,6-2-9,14-11-15,8-2 4,3-12 4,-3-4-1,-9-10 0,-9-4 4,-7-7-9,-7-2 1,-11-6 1,-3-2-2,-5-3-8,1-2-10,-5 2-7,6 1-2,-3 7-8,-2 5-7,5 11-6,0 2-1,0 5-1,0 0-1,5 8 5,2 1 4,9 5-3,6 5 1,7 6 6,4 5 5,1 3 7,-7 5-1,-3 2-1,-7-4-2,-10-4 0,-5-6 3,-1-9 22,-2-3 12,1-7 10,0-5-4,-3-6 3,-3-8 1,2-6 2,-3-10-4,4-10 3,3-4-10,7 4-22,6 0-16,8 6-14,11 9-1,11 6-29,6 7-62,6 3-86,2 7-133,18-6-575,-31 6 0,-11 0 0,-9-3 0</inkml:trace>
  <inkml:trace contextRef="#ctx0" brushRef="#br0" timeOffset="6479.2606">21469 3321 2737,'0'0'56,"0"0"21,0 10 7,0 9 6,2 16 1,2 17 0,3 9 1,4 7 3,4-2 2,0-2-25,0-11-31,-3-11-20,-6-9-10,-3-12 3,-3-6 8,-3-9 2,-6-4 1,-4-7 0,-1-5-2,-10-5-2,0-2 0,4-2-1,-4 9 2,3 3-6,2 10-8,-2 8-2,1 4-4,10 2-8,3 3 1,9 3-8,7-5-20,9-1-46,14-6-92,7-6-132,9-9-355,2 3 0,5-6 0,-1-10 0</inkml:trace>
  <inkml:trace contextRef="#ctx0" brushRef="#br0" timeOffset="6660.8386">21839 3662 1609,'0'5'105,"0"9"8,4 5 1,-4 6 2,4 3-4,-1 2-34,4 0-74,10-9-454,-10-1 0,7-4 0,2-9 0</inkml:trace>
  <inkml:trace contextRef="#ctx0" brushRef="#br0" timeOffset="7015.9352">22117 3680 1354,'0'4'75,"2"8"8,-2 0 5,0 7 2,3 1 2,-1 4 6,-2-2 18,1-1 25,-1-1 33,0-5-26,0-7 15,0-2 8,0-3-3,0-6 1,0-9-3,6-8-9,14-4-18,11-5-24,8 0-34,9 2-37,-7 12-30,-11 8-17,-9 7-4,-13 4-6,-7 10-18,-1 4-36,0 2-52,3 3-122,12-5-432,1 6 0,6-7 0</inkml:trace>
  <inkml:trace contextRef="#ctx0" brushRef="#br0" timeOffset="7898.1171">22728 3751 2018,'-20'3'80,"-6"6"6,1-1 8,-6 4 18,19-2 24,8 6 9,4-4 3,6 1-1,4-2 5,2-3-64,3-2-4,3-5-2,3-2-6,1-7-17,-1-1-22,3-8-9,-8-3-4,2-4-4,-6 2-28,-1 5-46,-4 5-29,1 7-21,-2 4-7,3 2-5,1 9-7,4 1 1,7 2 9,3 3 16,6 0 31,0-5 48,-3-2 30,-5-3 20,-6-3 4,-10-2-1,-3-1 7,0 3 6,-3 2-6,0 4-8,0 2-6,0 3-3,0-3 20,0-1 43,0-5 26,0-2 19,0-3 15,0-3 2,-3-4 3,3-5-3,0-4-7,0-4 0,7-3-25,7 3-49,6 4-26,8 4-17,8 3-17,5 2-12,2 2-12,-5 1-2,-8 2 2,-7 2-2,-16 6 4,-4 3 0,-3 7 4,-3 5 0,3 4 4,10 0 3,0 0 5,8-4 7,9-3 5,8-7-3,1-4-1,7-6 0,-3-1-1,-3-1-2,-6-3-9,-9 4 1,-13 0 2,-3 4-5,-9 8-2,-3 15-5,1 7-28,4 15-7,-2 4-11,3 3-9,0 0 2,-5 0-1,-8-5-4,-8-6-10,-18-4-84,-13-9-154,-16-11-375,-10-5 0,-10-10 0,2-15 0</inkml:trace>
  <inkml:trace contextRef="#ctx0" brushRef="#br0" timeOffset="8278.6038">25551 3577 1194,'8'3'27,"10"-3"22,8 0 10,13-3 5,9-1 3,11-3-1,-4-1 0,-2 0-32,-14-1-119,-12 7-223,-19 2 0,-14 4 0,-14 3 0</inkml:trace>
  <inkml:trace contextRef="#ctx0" brushRef="#br0" timeOffset="8441.2495">25613 3722 2347,'0'3'39,"0"4"7,9-3 2,11-1-8,19 0-44,21-3-88,24-10-112,10 0-240,7-5 0,-5 0 0</inkml:trace>
  <inkml:trace contextRef="#ctx0" brushRef="#br0" timeOffset="9355.6822">26444 3456 2609,'0'0'50,"0"3"31,0 3 13,-3 8 6,1 5 8,2 9 3,0 3 3,8 1 5,13-5 6,15-5-6,11-5-28,11-11-21,4-5-6,-7-5-5,-6-6-5,-11-3 0,-13-1 2,-7-4 10,-12-1 12,-3 6-6,0 2-12,-3 8-10,-3 3-4,6 9-2,-3 2 3,0 12-5,0 9-2,0 8-9,2 5-13,1 2 8,-1 3 21,1-1 18,-3 1 13,-3-8 9,-7 1 10,-9-6 20,-7-2 22,-16-3 32,-10-4 51,-9-5 44,-6-3 39,-4-5-12,3-6-14,6-2-11,13-4-14,8-3-19,15 0-23,10 0-41,5 0-53,8 0-56,3 0-55,-3 0-7,3 0 0,-3 0 0,3 0 0,0 0 0,0 0 0,0 0 0,0 0 0,0-2 0,0 1 0,0-1 0,-1 2 0,1-2 0,0 2 0,0 0 0,0 0 0,0-3 0,0 2 0,0-2 0,0 2 0,0-2 0,0 3 0,0-1 0,0-2 0,0 0 0,0 1 0,0 2 0,0-2 0,-3 2 0,3 0 0,0 0 0,0 0 0,0 0 0,0 0-2,-1-1-22,1 1-18,0 0-51,0 0-66,0-2-62,0 2-51,-2 0-87,2 0-108,0-4-214,0 1-493,0 1 0,0-4 0,0-3 0</inkml:trace>
  <inkml:trace contextRef="#ctx0" brushRef="#br0" timeOffset="38634.2296">12430 6875 615,'-3'-2'65,"0"-1"15,0-1 13,-4-1 20,3 0 6,-2 1 6,-1-2 17,-1 4 18,2-1 4,-2-1-39,-4 2-16,2 2-12,0-1-7,0 1 4,4 0 16,3 0 13,2 0 4,1 0 3,0 0 11,0 0 2,0 0 4,0 0 3,0 0-4,0 0-20,0 0-21,0 0-26,1 0-4,4 0-16,5 0-9,11-2 0,8 2-3,9 0-4,2 0-1,2 0 1,3 0 1,-3 0 11,1 0-9,0-3-5,1 1-2,-2 1-7,-1-2-4,-5 0-2,-5-2-2,-3 5-6,-6-2 2,-2 2-5,-7 0-7,1 0-1,-5 0-3,0 0 3,1-3-2,2 3 1,-3-1 0,5 1 2,-1-3-2,-3 3 2,-3 0-2,0-1 1,-2 1 0,-2-2-2,2 2-1,1 0 1,-3 0-2,4 0 1,-1 0-3,-1 0-1,1 0 4,-2 0-2,7 0 2,-5 0-2,0 0 0,-3 0-1,0 0 0,-2 0 1,-1 0 0,0 0-2,0 0 0,0 0-2,0 0 2,0 0-2,0 0 3,0 0-1,0 0 1,0 0-2,0 0 3,0 0 5,0 0-2,0 0 4,0 0 2,0 0 1,0 0-1,0 0 1,0 0 0,0 0-2,0 0-3,0-3-7,0 3-2,0 0-7,0 0-11,0 0-6,0 0 0,0 0-1,0 0 0,0 0 1,0 0 2,0 0 1,0 0-1,0 0-3,0 0-1,0 0 4,0 0-4,0 0-9,0 0-9,0 0-8,2 0-6,-2 0-9,0 0-9,2 0 0,2 0 2,-4 3 0,3-3 5,0 2 6,-3-1 8,0 2 8,3-3 6,-3 0 12,0 1 13,0-1 8,0 0 5,0 0-2,0 0-3,0 0 1,0 0 1,0 0 0,0 0-2,0 0-1,0 0-4,0 0-1,0 3 0,0-3 5,0 0-1,0 0 2,0 0-2,0 0 0,0 0 0,0 0 4,0 0 2,0 0-3,0 0-11,0 0-19,0 0-13,0 0-5,0 0 0,0 0 2,0 0 0,0 0-2,0 0 0,0 0 3,0 0 7,3 0 17,-3 0 13,0 0 3,0 0 2,0 0-1,0 0-3,0 0-1,0 2 1,0-2 2,0 0 7,0 2 2,0-2 1,0 0 4,0 3 1,0-3 4,0 0 5,0 0 2,0 0 0,0 0 0,0 0-3,0 1 0,0-1-3,0 0 0,0 0-5,0 0-4,0 0-7,0 0-6,0 0-10,0 0-18,0 0-10,0 0-5,0 0 1,0 0-2,0 0 2,0 0 4,0 0 4,0 0 7,0 0 9,0 0 19,0 0 11,0 0 6,0 0 1,0 0 3,0 0 0,0 0-2,0 0 0,0 0-5,0 0-1,0 0 4,0 0-4,0 0 2,0 0-2,0 0-2,0 0 1,0 0 1,0 0-6,0 0-6,0 0-12,0 0-7,0 0-2,0 0-6,0 0 2,0 0-2,0-1-1,0 1 1,0 0 5,-3 0 10,3 0 11,0 0 6,0 0 4,0 0 3,0 0-3,0 0-14,0 0-9,0-3-5,0 3-4,0 0-4,0-2-5,0 2-4,0 0-6,0 0-1,0 0 4,0 0 17,0 0 12,0 0 4,0 0 6,0 0 6,0-2 6,0 2 13,0 0 12,0 0 6,0-3 3,0 2 1,0 1 3,0 0 8,0 0 2,0 0 1,-3 0 0,3 0-10,0 0-4,0 0-6,0 0-3,0 0-4,0 0-5,0 0-6,0 0-6,0 0-3,0 0-2,0 0 1,0 0 0,0 0 1,0 0 1,0 0 2,0 0 0,0 0 2,0 0 3,0 0 1,0 0 1,0 0 5,0 0 2,0 0 2,0 0-1,0 0-2,0 0-1,0 0-1,0 0-1,0 0 1,0 0-3,0 0-3,0 0-5,0 0 0,0 0-1,0 0 2,0 0-1,0 0 2,0 0-2,0 0-2,0 0 0,0 0 0,0 0 0,0 0 1,0 0-1,0 0-1,0 0 0,0 0-1,0 0-1,0 0 1,0 0 0,0 0-3,0 0-2,0 0-5,0 0-2,0 0-3,0 0 0,0 0-2,0 0 1,0 0-3,0 0 0,0 0 1,0 0 3,0 0 4,0 0 4,0 0 2,0 0 1,0 0 1,0 0 2,0 0 2,0 0 1,0 0 1,0 0 1,0 0-1,0 0-1,0 0-1,0 0 0,0 0 2,0 0-1,0 0 0,0 0-1,0 0 2,0 0-1,0 0 1,0 0 1,0 0-1,0 0 1,0 0-3,0 0 2,0 0-1,0 0 1,0 0-2,0 0 0,0 0 0,0 0 0,0 0 0,0 0 0,0 1 0,0 2-4,0-3-26,0 0-22,0 0-15,0 0-14,0 0-35,0 0-46,0 0-70,0 7 0,0-3 0,0 4 0</inkml:trace>
  <inkml:trace contextRef="#ctx0" brushRef="#br0" timeOffset="40759.232">19824 5698 1354,'0'0'178,"0"1"32,0-1 31,-1 0 27,1 2 20,-2-2 29,2 0 15,-1 0 14,2 0 19,-2 0-111,1 0-31,0 0-14,0 0-16,0 0-27,0-2-22,1 0-26,4-3-16,4-3-13,7-3-20,2-1-17,4 0-20,2 0-17,1 4-14,4-1 0,7 6 4,5 1 2,7 2 1,-2 5 1,5 7 4,-7 8 2,-8 8 14,-7 5 6,-9 4 3,-12 6 3,-5-2 3,-6 1 5,-9-3-1,-9 0 14,-4-4 0,-12-3 1,-9-4-2,-7-7-5,-7-5-5,-3-6-1,1-3-3,4-7-8,12 0-48,7-4-48,13-3-52,9-1-94,9-1-125,3-3-122,19-8-167,5 1-308,10-2 0,4-7 0,16 2 0</inkml:trace>
  <inkml:trace contextRef="#ctx0" brushRef="#br0" timeOffset="41085.3609">20515 5591 1784,'-6'-3'153,"-8"-2"22,-4 3 27,-9 1 26,-12 7 5,-6 13 9,-8 8 11,2 11 12,4 8 6,10 5-115,14 0-29,14-3-18,8 1-21,10-3-22,12-3-1,3-4-6,8-4-13,10-9-21,1-8-40,1-10-83,6-5-161,23-18-576,-27 1 0,-5-6 0</inkml:trace>
  <inkml:trace contextRef="#ctx0" brushRef="#br0" timeOffset="41423.757">21012 5436 1598,'0'-7'172,"0"1"-2,1 0 41,-1 2 32,0 10 20,3 16 14,4 12 9,-1 19 10,-2 15 10,-1 11-137,-2 1-27,-2-1 4,-2-6-40,3-12-33,-4-11-27,4-18-34,0-8-110,4-16-233,-4-11-486,0-15 0,0-15 0,-4-17 0</inkml:trace>
  <inkml:trace contextRef="#ctx0" brushRef="#br0" timeOffset="41610.2637">20836 5707 2234,'0'-3'174,"0"1"6,0 1 16,8-2 7,11 0 4,17-4 4,16 0 1,16-1-1,4 1-35,-2 0-222,-10 1-272,-18 5-410,-16 0 0,-6-1 0</inkml:trace>
  <inkml:trace contextRef="#ctx0" brushRef="#br0" timeOffset="42181.3632">21547 5591 2721,'0'4'93,"0"4"29,0 9 10,0 9 3,0 9 9,0 5 3,3 1 3,3 1 3,8-10 6,-2-4-41,7-9-44,4-8-26,0-7-10,2-5-4,2-10-13,-1-10-18,-2-7-15,-1-7-8,-6-2-7,0-1-2,-5 6-2,-4 7-4,-2 8-3,-3 8 1,-2 6 8,6 8 18,0 4 17,0 14 15,6 3 39,3 17 21,3 4 6,3 7 7,2 1 12,1 3 8,-10 2 10,-3-5 12,-9-4 14,-9-4 14,-15-5-23,-12-9 1,-16-4 8,-19-8 4,-9-11-2,-7-7-9,-1-3-13,11-3-23,14-6-70,12-2-67,18-1-104,16-2-177,24-4-858,-9 4 0,5-1 0,11-3 0</inkml:trace>
  <inkml:trace contextRef="#ctx0" brushRef="#br0" timeOffset="42829.4646">23360 5327 1035,'0'2'139,"0"5"55,-5 2 44,-4 4 33,-7 4 27,-8 4 8,-10 4 8,-10 4 17,-6 3 9,-7 2-92,3-1-40,3 1-53,7-4-43,5 1-34,8-2-21,6-3-8,6-4-6,8-2-5,4-11 12,6-4 23,2-4 15,9-1 5,7-1-3,12-4 2,14 2-5,17 0 1,0 0-5,5 0-11,-3 3-31,-6 0-48,-11 3-41,-3 3-50,-11 0-50,-11 3-72,-3 2-152,-10-7-511,-7 9 0,3-2 0,-3-4 0</inkml:trace>
  <inkml:trace contextRef="#ctx0" brushRef="#br0" timeOffset="43140.1418">22911 6004 1852,'-4'3'182,"3"1"13,-1-1 13,-2 0 22,11-2 28,4-1 14,13 0 3,15-1 5,19-2 3,12 0-106,10-4-77,0 3-14,-2-1-16,-7 2-44,-7 0-69,-17 3-89,-8-2-180,-11-7-489,-8 6 0,-12 0 0,1-1 0</inkml:trace>
  <inkml:trace contextRef="#ctx0" brushRef="#br0" timeOffset="43633.7848">24026 5370 1814,'0'-3'145,"0"0"30,3 0 19,-2 3-1,-1-3-6,2 3 16,1 5 20,4 7 11,2 13 3,5 17-113,0 14-26,-4 10-23,-4 7-17,-3 0 4,-3-6 9,-2-6-17,2-8-21,2-18-4,-2-7 0,0-14-29,1-9-86,4-9-190,1-25-499,4 9 0,6-14 0,9-10 0</inkml:trace>
  <inkml:trace contextRef="#ctx0" brushRef="#br0" timeOffset="44105.8666">24373 5373 2889,'0'0'81,"0"-2"13,0 2 44,0-3 60,0 1 12,3-3 2,7-2-1,10-3 1,9-2 7,10-2-66,12 6-10,-1 2-13,-8 5-42,-6 8-61,-9 8-8,-10 6-1,-7 8-2,-7 7 2,-7 9-7,-16 5 2,-10 4-1,-12 6 7,-7-7 4,3-2 3,7-12 4,15-9 3,9-15 9,9-4 0,6-7-1,6-2-9,10-5 3,11-1-12,8-6-16,18 3-24,10-1-36,3 3-45,2 1-67,-2 4-105,-10 0-112,-2-2-514,-12 4 0,-8-4 0</inkml:trace>
  <inkml:trace contextRef="#ctx0" brushRef="#br0" timeOffset="45339.4574">25244 5341 2366,'-8'-2'82,"-3"0"21,-5 4 24,-3 7 28,-3 9 28,1 8 25,4 13 14,5 9 6,6 4 3,6 5-52,3-4-15,6-2-15,9-5-21,6-11-24,16-6-25,9-12-17,14-11-16,7-8-2,5-10-8,-6-15 2,-4-4-13,-16-9-4,-19-7-1,-19-2-5,-8-1-2,-12 1-5,-10 3 0,-8 5 3,-5 3 5,-7 9-3,-10 4 10,-3 7 3,-5 7 2,3 3 6,5 2 5,10 5 5,11 1 1,8 0-4,5 0 1,1 0-4,1 1-5,2 2-3,2 0-5,1 0-4,4 4-8,1-4-5,2-1-1,-1-1-3,1 2-2,-1-3 2,1 1-3,1 2 1,0-3-1,0 0-1,0 0 1,0 0 0,-2 2 0,2-2 2,0 0-2,-1 0-1,1 2 5,0-2-1,0 0 1,0 0 1,0 0 0,0 0 0,0 0-1,0 0 1,0 0-1,0 0 1,0 0-5,0 0 0,0 0 1,0 0-2,0 0 2,0 0 0,0 0-2,0 0 0,0 0-1,0 0 0,0 0-2,0 0 0,0 0 0,0 0 0,0 0-2,0 0 2,0 0 2,0 0 0,0 0 2,0 0 0,0 0 2,0 0 0,0 0-1,0 0 1,0 0 0,0 0 1,0 0-3,0 0-1,0 0-1,0 0 1,0 0 0,0 0 0,0 0 0,0 0 0,0 0 0,0 0-1,0 0 2,0 0 2,0 0 0,0 0-4,0 0-3,0 0-7,0 0-10,0 0-16,0 0-15,0 0-8,0 0 1,0 3-1,0-3 0,0 2 4,0 0 3,0-2 8,-2 0 12,2 0 16,0 0 13,0 0-2,0 0-23,0 0-45,0 0-66,0 1-75,0 1-46,0 0-145,-3-6-386,-3 13 0,-6-1 0,-9 4 0</inkml:trace>
  <inkml:trace contextRef="#ctx0" brushRef="#br0" timeOffset="55621.8724">8315 6884 1042,'0'0'22,"0"0"1,0 0 23,-1 0 45,1 0 51,-2 0 43,2 0 23,0 0 8,0 0-1,0 0-30,0 0 3,-1 3 3,-1 5-24,2 6-42,0 6-49,0 7-42,0 3-24,0 6-7,0 1 6,-1 1 27,-4-3 17,-5-2 18,-6-3 4,-4-1 0,-6-3 0,2 3 0,0-4-1,-2 2 2,7-4-6,2 1-20,1-4-16,5-1-22,-1-3-4,4-4 2,-1-3 2,-2-3 11,0-5 28,-4 1 11,-3-2 7,-3-3 0,-2 0 1,-4 0-1,-3-1-1,-6-1-3,0 2-3,-8-2-11,-2 1-28,0 3-13,-3 0-4,2 1-3,-1 0 0,-3-2 1,2 2 1,-3-1 5,-2-2-4,0 2-1,-2-3 1,0-1 2,-1 3-2,0 0-1,-2 1 0,-1 1-3,3 0 1,-3 0-6,2 0 7,3 0 0,-1 0 0,0-2-2,-1-2-1,1 2 2,1-1-2,-5 2 3,-2-1-2,-1 4-1,-2 0-3,-3 4 0,-1-1-1,1 1 0,4 4 2,-3-5 0,1-1 2,0 1-2,-3-4 1,-1 3 1,3 0 1,-5 2-3,4 1 2,3 1-1,3 0 3,1 2-3,2-4 1,2 3 1,3-5-1,-2-1 0,-1-2 0,1-1 1,2 0 1,-3 0 0,0 0-1,1 0 0,2 0 0,1-1-2,0-2-1,5 3 2,-1-2 1,-2 0-2,2 0 2,-2-1-4,0-1 0,1-1 4,-1 1-2,3 0 0,0 0 4,0 1-5,7 1 3,-2 0-1,5 2-2,0 0 6,0 0-2,2-1-2,-3-3 0,2 2 3,-3-2-3,4 0 0,-4 0-1,4 1 1,-2 0-1,-1 3-2,3 0 3,-3 0 0,-2 0-2,-3 0 1,2 0 1,-3 0-1,3 0 0,3 0-2,-3 3 1,4 0 0,5 1-3,1 0 2,4 1 3,2 0-4,5-1 2,3-3 3,3 1 2,3-2-1,3 0 0,0 0 2,1 0 2,2 0-5,0 0-3,-1 0 2,1 0-4,1 0 0,1 0-5,-2 1 2,-3 2 0,3-1-1,-6 4 0,-2 0 0,2 3 5,0-1 0,-3 4 1,3-1 2,0 0 2,0-1 0,1-1 1,-1-2-2,2-1-1,2-1 2,1-2-4,2 3 1,-1-1-3,-1 6 1,-5 2-3,1 2 0,-3 6-1,1-1 3,-2 3-2,0 1-1,3 2 3,-2 3-5,4 2 5,2 4-3,-1 2 1,3 0 4,2 1-3,2 1-1,2-3 3,-1 2-1,2-1 0,4-4 1,1-3-1,1-1 1,4-5-1,3 0-1,2-2 2,-1-1-1,6-1 0,0-1 0,3 3-1,2-1 2,4 2 1,3 0-2,-3-1 2,1 1-2,0-1 1,0 0 1,-2-1-3,-3-4 4,5-4 1,5-4-2,0-5 4,8-1-2,4-3 2,-3 0 1,5 2 0,-1-4-2,-3 4 3,-1-2 0,-3 1 0,-4-1 0,-2 0-4,0 0 3,0-1-2,-6 1-2,5 0 0,-5 0 3,1 0 0,-4 0-4,-4 0 1,-2 0-2,2 0 3,-2 0 1,-3 0-5,3 0 6,0-2-4,0 2 0,-1-3 0,1-1 2,-3-1-3,-2 0 0,0-2-3,0 2-9,3 0-1,1-2-10,-1 0 2,4 0-2,-3-1-2,1-1-9,0-1-4,-1 1-8,-6-2-1,5 2 10,-3-1 4,-1 1 6,2 1 0,-5-2-2,3 4-2,0-3-3,3 2 5,1-2 8,3 0 2,3-3-1,-1-1 1,-1-1 0,-1-1 0,1 1 1,-1 2-14,4-1 0,1-3 1,3 1 2,2-2 0,-2-2 1,3 1 1,-6 3-1,-1 1 2,-2 3 1,0 0 17,0 2 12,3 1 1,-4-1-2,1 2-1,0 3 1,-2 3-1,2 0 0,5 1 1,4 0 1,3 0 1,2 0-1,4-2 2,5-2-1,-2-1 1,4 0 1,1 1-1,-6 1 0,2 1 0,0 2-2,-2 0 3,2 2-2,5-2 1,-4 2 1,2 0-2,1 1-1,-3-3 0,-1 2 0,-1-2-1,0 0 0,-5 0 0,-7 0 0,0 0-1,-4 0-1,-1 3 1,-2 2-2,1 1-50,6 0-144,3-1-503,2 2 0,2-7 0,8 0 0</inkml:trace>
  <inkml:trace contextRef="#ctx0" brushRef="#br0" timeOffset="65133.164">18720 7090 2140,'0'0'132,"0"-4"5,0 4 14,0-2 12,0 1 2,-4 1 5,-3 0 8,-2 0 9,-5 3 13,-3 1-90,-7 3-9,-2 6 13,-6 3-6,1 4-6,-1 2 1,7 0 6,3 6-1,11 0-1,4 3-10,10-1-13,11 2-10,4-1-17,6-6-5,3-3-4,5-6 0,-7-4-1,2-11-6,-4 2-6,1-10-5,-3-6-10,-2-5-8,-6-7-1,-6-5-10,-4-6-6,-4-2-8,-5 2-9,-3 2-5,-2 7-5,-2 7-8,-5 9-36,2 6-51,2 9-61,4 4-78,4-1-109,6-3-439,3 7 0,0-2 0,7-4 0</inkml:trace>
  <inkml:trace contextRef="#ctx0" brushRef="#br0" timeOffset="65496.6886">18915 7178 2018,'2'3'39,"-1"-1"48,2 7 33,5 2 7,-2 7 5,1 7 5,3 6 0,-2-1 1,0-4 1,-5-1-26,2-9 44,-2-5 9,-3-6-25,0-4-6,1-4-6,-1-7-3,0-8-1,0-9-1,0-7 0,0 0-14,6-2-48,11 4-57,3 7-10,12 6-34,10 0-35,3 7-67,-1 1-82,6-3-159,-13-9-363,-5 13 0,-5-2 0,-1-3 0</inkml:trace>
  <inkml:trace contextRef="#ctx0" brushRef="#br0" timeOffset="65940.5016">19556 6757 1864,'-1'-3'156,"-1"-2"-2,1 2 15,1 3 23,-2 11 18,4 12 5,-1 12 3,4 16-1,4 13 0,-5 10-150,5 0-3,-2-6 3,-4-7-13,-2-11-22,-1-15-14,0-9 8,0-9 18,0-7-2,0-8 0,-3-7-5,-6-9 0,-5-4-2,-8-5-4,-2 0 0,-5 4-5,-6 10-14,2 9-17,-3 7 3,-3 10-2,6 5 0,9 3-3,12 0 0,6 1 5,14-5-3,9-1-15,15-5-50,13-5-68,13-6-107,6-12-173,3-2-252,-3-9 0,-4-1 0</inkml:trace>
  <inkml:trace contextRef="#ctx0" brushRef="#br0" timeOffset="66124.0227">19867 7149 2553,'0'0'60,"0"-3"22,-2 6 11,1 8 3,-3-2 0,1 9 0,2 6-3,1 0-38,-2-2-110,13-5-578,-5 4 0,1-9 0,3-6 0</inkml:trace>
  <inkml:trace contextRef="#ctx0" brushRef="#br0" timeOffset="66557.3888">20095 7128 1669,'0'-2'71,"0"1"35,0 2 28,0 5 9,0 6 8,2 7 3,-1 4 2,2 6 2,-3-6 0,2 0-69,-1-3 16,-1-9 9,0-4-10,0-7-8,0 0-10,0-7-2,0-6-4,0-9-4,0-6 0,3-4-4,0 0-13,6 9-44,0 3-15,9 5-4,4 5 2,1 3-2,3 5 0,-1 2 2,-5 6-1,-3 10 2,-5 3 0,-2 9 0,-4 4-1,-3 3-1,0-2-7,0 0-25,1-7-65,1-6-179,4-11-422,0-2 0,6-6 0</inkml:trace>
  <inkml:trace contextRef="#ctx0" brushRef="#br0" timeOffset="67600.3254">20529 7117 2478,'-17'5'59,"-6"5"9,-5 2 10,1 5 7,15-4 5,1 5 4,8-3 6,3 2 6,3-9 5,8 0-39,-1-3-10,7-4-6,1-1-9,7-3-5,-4-5-6,-5-6-6,0 0-4,-8 2-10,-5 0-28,-3 3-44,0 7-2,0-1-2,1 6 3,2 3-1,0 8 3,7 1 3,3 7-5,2-2-6,7-2-5,2-3-16,7-7-59,-1-3-69,-2-8-60,-2-7-30,-5 2-107,-9-6 0,-8-6 923,-2-3-791,-8-8 53,-2 2 82,1 1 98,2 9 58,-1 6 53,5 10 86,1 6 73,0 3 36,0 6 13,4 12-24,-1 2-45,6 4-70,-1 3-66,-1-4 19,-3-5 52,-3-9 47,1-4 9,-4-7-3,2-4-7,2-7-5,-5-8-5,-1-9-13,1-9-45,2-7-54,4 1-58,9 1-80,3 7-35,7 12-10,7 6-9,0 8-6,-2 3-3,-4 2 9,-1 2 39,-7-1 30,-6 2 12,-3 0 26,-4 5 19,-1 4 10,1 2 11,-1 5 10,2 3 10,4 3 2,-1-1 6,2-2 11,3-5 6,1-6-1,3-7-8,7 0-2,4-8-7,4-7-8,2-3-6,-2-7-2,-6-2-5,-12 2-12,-5 4-19,-5 7-10,-2 6 3,0 10-1,0 9 0,0 13 6,3 9 2,4 12 3,2 4-1,4 8 5,4-1 12,-4-1-2,-5 0 1,-3-5 2,-8-3 2,-12-6 3,-5-4 0,-10-3-4,-16-5-18,-11-5-155,-16-15-252,-14-6 0,-5-13 0</inkml:trace>
  <inkml:trace contextRef="#ctx0" brushRef="#br0" timeOffset="68234.3977">22027 7025 1237,'0'0'64,"-1"0"5,-7 3 9,-1 1 30,-6 0 22,-3 2 11,-1 4 2,3 4 5,2-1 6,1 5-51,4 0 2,4 1-3,0 0-3,3-3-24,2 0-14,2-6 1,1-1 4,7-2 1,6-1-3,11-5-6,4 2-6,1 4-4,-2 1-3,-9 2-1,-6 5-5,-12 2-4,1 1 4,-11-1-1,-5 3-3,-6 0 0,-6-3 1,-11-6 2,-1-4-3,2-5-7,0-4-30,10-8-103,12-7-205,8-9-342,10-2 0,16-1 0,11 0 0</inkml:trace>
  <inkml:trace contextRef="#ctx0" brushRef="#br0" timeOffset="68624.9322">22255 7103 1985,'1'0'71,"1"0"28,2 0 19,3 0 11,4 0 9,3 0 1,5 0 4,5 0-1,8-5 2,-2 0-66,3-4-29,-7-4-53,-10-4-31,-7-1-19,-7 1-9,-5 0 2,-11 2-1,1 5 9,-5 6 12,-8 1 19,-1 10 24,1 4 33,-2 9 13,4 5 8,1 10 2,9 0 4,7 4-4,10-3-9,12-3-27,11-4-40,11-4-36,10-8-104,14-10-126,-2-7-259,6-2 0,-6-7 0,-5-2 0</inkml:trace>
  <inkml:trace contextRef="#ctx0" brushRef="#br0" timeOffset="69025.9401">22728 7086 1960,'-13'0'79,"-4"0"17,-8 4 19,-2 6 11,1 5 8,5 7 6,9 2 6,6-2 5,3-2 2,4-2-66,4-3-5,4-5-10,5-6-17,2-1-8,8-3-6,0-6-6,0-5-8,1-4-10,-9-6-4,-4-5 1,-1 1-7,-8 4-11,-3 4-13,0 6-8,1 9 1,-2 2 3,2 8 3,-1 6 8,6 5 4,2 5 0,5 8-2,6 1 2,1-4 3,4-1-17,3-6-49,7-9-127,21-13-436,-25 1 0,-3-7 0,-4-6 0</inkml:trace>
  <inkml:trace contextRef="#ctx0" brushRef="#br0" timeOffset="69281.2634">22978 6728 1097,'0'7'133,"3"10"25,0 11 6,4 12 0,1 5-1,8 11-1,3 9-1,3 1-1,-3-4 1,-1-8-111,-6-8-65,-6-14-69,-3-11-62,15-11-319,-17-1 0,-2-8 0,-1-6 0</inkml:trace>
  <inkml:trace contextRef="#ctx0" brushRef="#br0" timeOffset="69924.0834">22953 7071 1168,'-2'-2'60,"-1"1"6,3 1 26,-3 0 15,9-3 23,2 4 7,11-1 6,16 0 2,11-1 3,6-3-58,0 0-5,-5 1-11,-15-3-41,-16 3-25,-10 3-11,-6-3-2,-3 3 1,-4 5 16,-4 2 4,-4 3 13,-3 3 4,0 3 9,6 2 20,2-1 18,7-2-2,3-1 3,1-3-4,9-5-12,4 1-4,7-1-5,9-1-5,3 3 0,-1 3-7,-4 2-8,-4-1-9,-13 2-5,-5 3 1,-3-2 11,-7 2 13,-7-3 8,-8 4 16,-5-4 18,-8-1 20,-3-4 14,5-2 6,0-3 1,9-4-3,7 0-15,4 0-17,4 0-12,3 0-15,3 0-23,-1 0-17,1 0-16,0 0-10,0 0-1,0 0-10,0 0-14,0 0-23,0 0-25,0 0-13,0 0-11,0 0-25,0 0-34,0 0-46,0 0-76,1-4-98,1-3-291,-1 7 0,-1-3 0,3 0 0</inkml:trace>
  <inkml:trace contextRef="#ctx0" brushRef="#br0" timeOffset="73659.7752">24793 7019 473,'0'0'39,"0"-1"5,-1-2 7,-1 1 4,2 0 5,0 2 12,-2-2 17,1 2 17,1 0 13,0 0-25,0-1 6,-3 1 4,3 0-4,-1 0-2,-2-1 0,3-1-4,-2 2-12,1-1-10,1-1-3,0 2 3,-2-3 3,1 3 8,-1 0 7,1 0 2,-2 0 5,0-3 0,-4 2 16,3 0 11,-3 0 0,-4-1-2,3-1-3,-2 1-11,1-2-6,-2-2 0,1 3-3,1 0 0,-5 3-19,-1-3-12,3 3-7,-1 0-8,2-2-11,-1 4 9,0 4 25,-2 5 10,0 7 2,-2 5-4,1 9 0,3-1-2,2 1-2,4-3 2,4-3-2,2-6-16,0-4-20,5-3-10,0-5-7,5-4-4,5-4 1,9-1-2,1-5-2,4-4-6,-5-3 4,-6-7-1,0-1-8,-6 0-9,-3 0-6,-1-2 1,-4 9-6,-2-1-1,-1 6-2,-1 1-4,0 6-9,2 1 5,-2 1-1,3 6 5,-3 5 5,0 4 0,0 0-1,3 7 7,-3-3 2,6-1-10,-2-7-84,5 3-137,12-10-682,-7 2 0,1-6 0,0 0 0</inkml:trace>
  <inkml:trace contextRef="#ctx0" brushRef="#br0" timeOffset="74287.9234">25011 6948 2022,'0'2'113,"0"7"13,0 9 7,0 7 4,0 6 2,0 5-1,0-2 3,0-5 2,0-4 1,0-8-41,0-8-8,0-5-10,0-4-8,0-9-3,0-8 2,0-8 0,-3-8-1,3-6 2,-3 0 5,6 5-15,3 5-31,2 10-4,10 5 3,6 6-1,9 3-1,8 4 0,2 1-3,-2 0-6,-8 0-6,-10 0-10,-13-2-7,-4-2-7,-2-1-8,-4-4-2,-4-5 0,-2 2-1,-6-5 3,-3-1 8,-3 1 23,-1 6-2,5 3 3,1 5 12,0 4 16,0 8 14,2 6 2,7 6 3,2 10 0,5 4-9,6 6-22,2 4-4,9-2 1,5-2-8,8-7-63,3-5-96,15-9-228,3-23-502,7 3 0,8-3 0</inkml:trace>
  <inkml:trace contextRef="#ctx0" brushRef="#br0" timeOffset="74809.886">26423 6872 2176,'-6'0'121,"-3"0"33,-6 0 24,-8-2 13,-2 2 6,-4 0 3,2 3-1,-2 4 3,7 3 0,2 7-80,4 5-40,5 5-33,6-1-26,5 3-10,8 0-3,4-3 3,6-8 13,-1-9 4,7-5 5,0-8 3,-3-10-1,0-3 1,3-5-7,-7-5-13,-4-2-25,-5 1-11,-1 1-18,-5 5-20,-2 7-4,0 10-2,0 8 0,0 6 0,0 9 6,0 8 12,1 1 20,7 2 5,4 3 2,11-6-65,8-4-44,7-8-92,5-10-141,-2-11-256,-5 1 0,-9-10 0,-9-7 0</inkml:trace>
  <inkml:trace contextRef="#ctx0" brushRef="#br0" timeOffset="75127.5938">26650 6532 1359,'-3'0'71,"3"2"58,-3 5 32,0 3 52,1 7 19,2 8 6,0 11 3,3 6 2,-1 10 0,4 3-27,0 4-43,2 1-57,-5-1-31,1-6-53,-4-8-18,0-6-13,0-12-24,0-10-60,0-10-214,9-12-375,-12-5 0,-7-9 0,1-8 0</inkml:trace>
  <inkml:trace contextRef="#ctx0" brushRef="#br0" timeOffset="75274.7199">26555 6913 1565,'-1'-4'125,"-1"-1"-7,1 0 8,1 3 6,3-3 11,9 5 2,12 3-13,18-3-71,23-5-119,15-5-439,2 3 0,-3-5 0,-16 0 0</inkml:trace>
  <inkml:trace contextRef="#ctx0" brushRef="#br0" timeOffset="75519.0653">26950 6536 1963,'0'0'80,"0"3"24,0 8 21,3 10 8,0 12 2,1 12 1,5 11 2,2 5-1,-4 0 0,1-1-30,-5-4-62,0-11-69,4-8-118,7-17-472,-8-3 0,7-11 0,1-8 0</inkml:trace>
  <inkml:trace contextRef="#ctx0" brushRef="#br0" timeOffset="75860.1524">27120 6888 1947,'0'-1'74,"0"-1"10,1 1 30,7 1 23,-1-3 8,7 3 1,7-1 2,3-4-6,-2 0-11,-2-4-93,-5 0-45,-7-3-48,-5-4-32,-5 1-21,-4-2-3,-3 3 13,-4 5 31,-3 4 30,-3 7 28,1 6 43,3 9 39,0 5 40,7 7 6,2 7-4,6-1-16,3 0-53,12-4-83,5-2-85,13-14-116,20-7-307,-4-6 0,-2-4 0,2-14 0</inkml:trace>
  <inkml:trace contextRef="#ctx0" brushRef="#br0" timeOffset="76236.1464">27494 6794 1727,'-16'0'139,"-8"4"20,-6 4 12,-5 3 4,8 4-1,10 2 3,10 3 5,3-4 2,8 1 2,6-3-101,3-1-35,4-4-16,7-3-7,3-6 0,2 3 4,-4-10-2,-5-2-6,-3-2-6,-7-5-4,-5 0-1,0 3-8,-4 3-20,-1 3-5,0 4-2,0 4-1,0 4-1,3 4 0,3 2 7,1 6-13,4 1-16,4 0-46,6-5-74,11-7-126,0-3-275,5-3 0,-1-8 0,2 0 0</inkml:trace>
  <inkml:trace contextRef="#ctx0" brushRef="#br0" timeOffset="76570.2858">27768 6696 1699,'-12'-1'84,"-3"1"15,-4 4 9,-1 0 6,7 4 7,6 4 9,4 3 5,6-1 5,7 0 3,6 0-60,1 1-17,8-1-16,1-3-7,-4-2-5,-2 2-7,-2 1-6,-7-3-5,-6 8-2,-5 0-6,-4-1 0,-7 0-3,-4 1 3,-4-3 1,-7-2 2,-1-9 4,3-3-8,6-8-40,2-9-111,6-10-106,7-16-321,3-1 0,5-9 0</inkml:trace>
  <inkml:trace contextRef="#ctx0" brushRef="#br0" timeOffset="76767.8094">27904 6406 1441,'0'4'86,"1"4"16,4 11 11,1 6 2,1 15 3,5 7 1,-1 11-6,-1 0-46,-2 1-63,0-6-137,-3-9-296,-2 0 0,-3-14 0</inkml:trace>
  <inkml:trace contextRef="#ctx0" brushRef="#br0" timeOffset="76921.0094">27807 6675 1344,'-4'-4'11,"-1"0"18,2 4 2,5-2-46,19 0-265,13 7 0,15 1 0</inkml:trace>
  <inkml:trace contextRef="#ctx0" brushRef="#br0" timeOffset="78304.1052">28480 6495 1456,'0'-9'51,"0"-1"43,0 0 56,0-2 44,0 1 10,0 6-3,0 2 0,0 8 10,0 9 10,0 13-32,0 17-10,0 12-42,0 13-53,0 4-44,0-1-11,0-6 4,0-11 1,2-12-8,-2-9-6,1-16-3,-1-10-64,0-8-59,0-10-40,0-12 0,0-9 1,0-10 0,-3-5 8,-3 4 16,-2 10 6,-2 7 12,-1 12 71,5 5 70,5 2 67,-1 3 20,5 1 8,8-1 12,15-2 3,13-2-11,13 2-9,10 3-11,-3 0-10,-10 5-12,-14 5-27,-17 2-18,-9 4-6,-6 6-9,-3 2-6,0 2-3,-2 3-1,1 0 0,1-4 3,0-2 10,-2-4 17,7-6 10,4-5 5,7-5-4,7-1-4,9-4-4,5-4 0,-5-1-4,-9 2-4,-4-1-13,-10 3-18,-4 2-12,-4 3-5,-1-2 3,0 1-5,2-3-3,1-3 1,3-3 1,1-5-1,7-6 1,1 0 0,3-3-2,0-1 1,-3 3-3,-6 1 6,-4 1 3,-4 3 4,-1 2 0,-1 3 2,1 5 2,1 1 0,-2 1 2,1 1-3,0 0-1,-2-1 3,2 3-5,0-1-3,0 1-3,0 1-2,0 0 0,0-1-4,0 1-7,0 1-7,0-2-9,-1 2-7,2 0 7,-1 3-5,0 5 5,0 1 1,0 5 3,0 4 1,0 3 8,0 0 9,3 1 12,6-3 9,5-2 3,8 0 6,10-3 5,1-6 0,5-4-2,-8-1 3,-6-3 3,-5-3-4,-7-4-3,-2 0-6,-3-10-1,-1-5-10,-5-7-9,-1-4-5,-1-6-9,-4-3-10,4 3-28,-2 3-65,2 11-116,-1 8-70,5 6-161,-3 8-284,4 5 0,4-1 0</inkml:trace>
  <inkml:trace contextRef="#ctx0" brushRef="#br0" timeOffset="78525.5128">29559 6561 1955,'0'4'128,"0"8"16,0 3 13,0 6 3,3 8 2,0 3 0,2 3 0,1-1 2,2 0 0,-3-5-124,4-9-202,0-11-485,3 1 0,3-9 0,14-3 0</inkml:trace>
  <inkml:trace contextRef="#ctx0" brushRef="#br0" timeOffset="78759.6415">29920 6579 1915,'-13'-2'110,"-6"0"29,-6 2 19,-8 3 5,1 9 5,2 5 5,3 7 2,9 5 2,10 0 1,10 0-82,9-1-27,7-3-46,4-4-71,11-7-115,26-7-503,-17-5 0,3-2 0,-3-6 0</inkml:trace>
  <inkml:trace contextRef="#ctx0" brushRef="#br0" timeOffset="79127.3796">30122 6659 1818,'0'0'27,"0"0"12,0 0 34,7 0 12,-1 0 3,8 0 4,4-3 2,3 0 1,-3-5 0,-3-1-9,-7-2-18,-7-1-12,-2-1-36,-10 1-4,-4-1 2,-6 2 4,-3 5 4,-5 2 14,7 11 7,1 6 8,1 3 12,11 4 4,6 6 3,2 1-5,2-2-6,11 1-35,6-2-57,9-5-93,23-6-189,-2-2-263,8-8 0,5-3 0</inkml:trace>
  <inkml:trace contextRef="#ctx0" brushRef="#br0" timeOffset="79541.7611">30799 6539 1474,'-10'0'108,"-3"3"14,-3 4 13,-1 3 10,1 2 13,5 5 3,5 2 6,5 1 5,-1 1 0,5-4-79,2-3-26,2-1-7,1-5-4,7-5-7,2-3-11,-1-3-1,1-3-6,-4-6-4,-7-3-3,-1-2-5,-4 1-4,-2 1-19,1 5-8,0 5-2,1 8 2,-2 1-1,1 9-1,0 2 3,0 5 2,3 3-6,4 1-13,2-2-33,9-5-131,8-8-397,1-1 0,5-7 0</inkml:trace>
  <inkml:trace contextRef="#ctx0" brushRef="#br0" timeOffset="79892.8971">31066 6471 1558,'-22'0'84,"-5"3"21,-6 1 32,1 4 2,11-1 6,15 7 9,5 0 5,7 1 2,6 2 1,9 1-44,3 1-39,6 0-18,6 1-31,-1 0-4,-8-1-7,-9-1-12,-7 1-3,-8-3 2,-9 1 3,-11-1 2,-6 0 2,-8 0-4,-10 1-4,4-7-1,5-3-37,14-6-147,6-16-418,10 4 0,5-6 0,15-4 0</inkml:trace>
  <inkml:trace contextRef="#ctx0" brushRef="#br0" timeOffset="80315.3827">31526 6622 1937,'1'0'66,"2"0"2,2 2 2,4-2 1,4-2-8,3 0 1,0-2-25,-2-3-14,-2 2-2,-5-7-62,-1 3-12,-6-3-3,0 2-1,-9-4 1,-3 3 8,-6 4 9,-5-1 37,-2 5 35,-2 10 16,3 4 19,4 3 22,5 6 17,6 9 6,6 0-1,6 3-1,9 0-6,9 0-12,3-4-22,11-3-22,3-8-66,-2-6-99,1-7-145,-11-19-286,-2 9 0,-5-5 0,-8-9 0</inkml:trace>
  <inkml:trace contextRef="#ctx0" brushRef="#br0" timeOffset="80512.9676">31708 6538 1628,'0'0'94,"0"0"33,1 4 18,4 5 8,7 5 2,4 6 2,10 6 1,3-1 1,8-1-5,-2 0-77,1-6-110,-7-6-154,4-6-370,-21-2 0,-2-4 0,-4-6 0</inkml:trace>
  <inkml:trace contextRef="#ctx0" brushRef="#br0" timeOffset="80708.9657">31941 6459 1274,'-9'8'126,"-6"6"20,0 9 2,-7 11 0,5 2-8,-1 7-19,6 3-29,0-7-25,6-6-67,6-14-452,0 1 0,0-10 0,6-6 0</inkml:trace>
  <inkml:trace contextRef="#ctx0" brushRef="#br0" timeOffset="81007.1845">32165 6508 1566,'-13'0'117,"-2"0"15,-2 0 43,0 5 25,9 0 17,3 9 18,2 10 8,0 8 2,3 2 2,0 4-89,6 1-27,3-3-12,6-7-41,0-2-31,5-9-33,2-6-86,2-6-148,8-12-506,-2 0 0,2-6 0,-2-11 0</inkml:trace>
  <inkml:trace contextRef="#ctx0" brushRef="#br0" timeOffset="81286.9567">32347 6538 2126,'0'-2'83,"-1"2"39,-2 2 22,3 5 13,0 6 7,0 7 3,6 6 0,0 4 3,3 1 0,0-5-38,5-3-44,-2-3-20,1-9-11,1-6-8,2-3-3,-4-5-4,6-6-19,-6-8-31,2-4-64,-2-10-66,6-11-99,0-2-139,-1 8-252,-7 5 0,-2 9 0,5 7 0</inkml:trace>
  <inkml:trace contextRef="#ctx0" brushRef="#br0" timeOffset="81823.5627">32734 6217 1704,'0'-3'13,"0"3"55,0 0 55,0 6 27,0 10 12,0 14 3,0 13 0,0 6 3,0 7 2,0 0-16,0-1 5,0-6-62,0-4-76,0-8-48,0-5-46,0-9-1,0-9-59,0-8-88,-3-9-23,0-14 6,-3-8 39,-3-7 48,-3-2 86,3 4 64,-3 7 60,9 6 17,0 8 57,3 4 100,3 1 33,6 4-2,6 0-33,6 0-41,3 0-67,2 0-46,-5 0-26,-9 2-16,-6 3 1,-5 6-14,-1 6-11,0 6-7,0-3-4,3 4 1,-1-2 0,1-4-13,-1-6-16,-1-2-16,1-3-53,2-5-208,-1-8-339,1 1 0,1-5 0</inkml:trace>
  <inkml:trace contextRef="#ctx0" brushRef="#br0" timeOffset="82247.561">32856 6596 1746,'2'0'147,"-2"0"29,4 3 22,2-2 7,0 3 2,3 1 1,2 2 3,-1 2 4,1-1 4,1-5-93,0-1-36,-1-2-22,2-7-12,-4-4 3,4-5 2,-3-7-3,-3-7-4,-2 0-2,-2 4-11,-3 6-16,0 7-10,0 8-10,0 7-6,0 1-8,0 5-3,0 1 2,0-2 11,0 0 38,0-4 25,0-1 12,4-2-2,-1-2 0,-2 1-18,3 1-39,-3-2-55,-1-1-35,-3 1-26,-7 2-41,-9-2-21,-5 2-44,-10 0-186,-17-5-309,-5 13 0,-10 5 0,-2 0 0</inkml:trace>
  <inkml:trace contextRef="#ctx0" brushRef="#br0" timeOffset="109181.1835">21924 8193 2006,'-10'6'104,"1"3"15,-6 6 20,3 10 21,2 9 12,4 6 11,4 10 6,5 4 7,8 3 13,5-4-63,8-7 4,8-8 3,-2-12-7,3-11-16,-1-10-11,-4-3-10,6-10-5,-1-10-4,5-9-21,2-11-22,1-6-33,-10 0-16,-4 1-10,-9 11 6,-9 8-2,-6 10-6,-3 6 1,0 5-2,0 3 10,0 10 14,0 8 21,3 13 7,4 20 5,3 17 3,7 12 17,2 12 19,3 7 11,-2-5 4,0-2 5,-10-5-1,-5-8 38,-5-7 36,-9-6 8,-7-6 16,-11-6 16,-6-7 3,-12-9-8,-6-6 3,-9-6-3,-8-9-10,-9-3-48,-5-6-47,-2-1-16,-1-4-27,15 1-38,8-3-36,19-1-58,16 0-106,14-1-80,10-3-78,6-8-102,14-8-175,16-11-658,1-6 0,13-11 0,4-10 0</inkml:trace>
  <inkml:trace contextRef="#ctx0" brushRef="#br0" timeOffset="111033.4586">23319 8047 881,'0'0'65,"0"0"14,0 0 11,0 0 6,0-2 11,0 2 23,0 0 31,0 0 24,0-1 11,0 1-44,0 0-11,0 0-10,0 0-6,0 0 0,0 0-5,0 0-11,0 0-13,0 0-4,0 0 4,0 0 8,0 0 5,0 0 3,0 0 0,0 0-5,0 0-4,0 0-11,0 0-15,0 0-18,0 0-5,0 0 6,0 0 7,0 0 10,0-2 0,0 2 5,0 0-3,0-1-1,0 1 20,4 0 4,6 0-8,3 0-18,7 0-13,2 0-15,-3 0-5,-2 0-6,-10 0-1,-2 0 2,-5 0-23,0 0-5,0 0-2,0 0-1,0 0-4,0 0-1,0 0 1,0 0-1,1 0 1,-1 0-2,0 0 3,0 0 0,0 0 0,0 0 0,0 0 2,0 0-2,0 0 1,0 0-1,2 0 4,3 0 0,5 1-2,5 1 4,6 1 0,4 2 2,2 1-2,1 0 0,2 2 1,3-2 1,1 2-2,3 1 2,0 3-3,7-1-3,-2 0 0,3 1-2,0-2 1,-4-2 0,-6-2-2,-7 1 2,-4-4-2,-4-1-1,-6 0 1,-3-2-1,-2 3-1,-2-3 0,-6 0 0,-1 3 1,0-3-1,0 0-1,0 0 3,0 0-1,0 0 1,0 0-5,0 0 0,0 0 5,0 1 1,-5 3 0,-5 1 1,-7 7 3,-7 3 2,-7 0 9,-2 5 10,-7 0 7,1 4 10,-7 0 0,-4 2 0,3 1 2,-4 2 0,3 0 2,5-2-8,3 0-6,3-3-10,3 1-5,7-4-8,5-5-5,6-4-2,9-1-1,3-6 2,2-3 6,2 2 5,0-4-14,0-4-9,0-1-28,0 2-44,2-4-55,2 1-85,3-2-104,9 5-147,20-10-508,-10 8 0,7-6 0</inkml:trace>
  <inkml:trace contextRef="#ctx0" brushRef="#br0" timeOffset="111571.7539">24265 8382 800,'0'0'129,"2"0"38,-2 0 30,0 0 15,0 0 5,0 1 14,0 1 10,-3 2 20,-2 2 30,-3 5-77,-6 4-18,-5 4-28,-11 9-15,-5 6 7,-11 0 16,-6 4 7,-6 1 1,-5-3-8,-2-2-23,5 0-10,3-3-17,13-6-8,8-4-11,10-4-24,7-5-19,11-6-15,4-2-9,1-2-11,3-1-8,1-1-6,-2 0-16,2 0-37,-1 0-55,3 0-76,0 0-110,12-1-182,-3-20-391,2 18 0,6-5 0,2-3 0</inkml:trace>
  <inkml:trace contextRef="#ctx0" brushRef="#br0" timeOffset="112433.5998">24714 8093 1254,'-4'0'78,"1"0"22,-1 0 42,1 0 54,0 0 36,3 0 6,-2 0 5,4-3-1,-1-1 4,5-1-57,8-7-17,9-5-9,8-3-30,11-3-45,5-5-29,-2 1-2,0 4-1,-4 0-1,-8 10-6,-6 6-1,0 4 0,-4 7-11,-4 14-11,1 6-8,-4 7-4,-4 13-5,-7 2 0,-6 4 2,-13 4 8,-12 1 7,-10-1 7,-12-1 6,-6-3 1,-1-7 4,1-8 1,6-8 4,9-5 2,8-11 1,10-7 0,5-4-4,9-3-10,7-8-4,0 2-3,10-1-4,9-3-3,8-1-6,6 3-5,7 4-2,1-1-4,1 4-4,0 2-1,2 1-2,2 1-2,-2 0 0,-5 3 0,-3 1 0,-9 3 0,-10-2-7,-5 2-19,-6-3-29,-3 0-34,-3-2-47,6 1-84,0-2-147,9-11-429,4 3 0,4-4 0,9-8 0</inkml:trace>
  <inkml:trace contextRef="#ctx0" brushRef="#br0" timeOffset="112899.8655">25464 7978 1418,'2'-4'132,"-2"2"16,1-1 26,-1-2 22,0 3 22,3 0 8,8 2 4,10-6 6,5 3 7,10-3-108,7 4-22,2-3-14,3 7-26,-2 7-23,-10 5-22,-4 9-7,-13 4-3,-10 9-2,-6 3 1,-12 6 2,-10 1 4,-13 1 2,-9 3 3,-11-4 4,-1-3 3,-1-5 2,4-9 2,8-8-2,7-7-5,5-11-14,9-1-27,9-10-48,6-9-100,9-6-87,14-9-143,5-3-265,17-2 0,11-1 0,9 1 0</inkml:trace>
  <inkml:trace contextRef="#ctx0" brushRef="#br0" timeOffset="113297.8258">26156 7816 893,'0'-5'115,"-3"4"62,-10 1 60,-8 7 34,-9 5 22,-14 12 23,-4 5 16,-3 8 14,7 1 8,8 1-76,19 2-21,7-5-52,16-2-49,12-1-23,12-8-14,8 1-22,16-6-12,6-5-14,2-4-7,-2-3-9,-6-5-7,-15-1-9,-10-4-15,-14 2-12,-9-1-21,-6 2-12,0-1-27,-5-1-33,-2 1-34,-2 1-55,0 4-93,-4-4-135,3-1-376,1 10 0,2-5 0,-1 0 0</inkml:trace>
  <inkml:trace contextRef="#ctx0" brushRef="#br0" timeOffset="115033.2783">27890 7856 1560,'-3'0'27,"-4"0"18,-4 3 30,0 1 27,1 1 19,-1 5 18,1 4 21,1 5 22,-2 1 17,4 9-13,1-3 3,2 3-15,2 3-25,6-6-21,8-2-14,9-6-14,6-7-18,8-7-20,4-5-16,1-6-6,-2-4-11,-5-5-2,-4-4-6,-6-3-14,-10-3-11,-7 0-7,-3 0-5,-12 1-2,-6 1-3,-6 5-1,-8 4-2,-4 6 2,1 1-1,9 5 12,6 0 10,8 0-1,9-2-2,0-2 2,9-1-2,6-1 2,8-3 5,13 1 3,9 1 4,0 3-1,-1 4-1,-8 6 5,-7 4 6,-11 4 1,-6 8 2,-3 4 1,-2 6-2,-1 2-3,0-1-3,1 1-3,-6-2 2,2-7 2,1-1 4,-4-6 6,0-4 18,0-5 28,0-3 4,0-1 1,0-4 0,-4-9 1,4-8-3,-3-12-4,-2-9-1,4-8 16,-1 0 3,2 7 5,0 5 11,2 10 10,-2 7 3,0 10 5,0 0 7,0 6 21,3-2 16,10 2-25,7-4-19,15-1-31,14 2-13,13-6-11,6 2-9,1 0-4,-8 1-47,-11 2-59,-15 1-64,-16 3-59,-8 2-116,-7 1-176,1-7-614,-2 7 0,0-7 0</inkml:trace>
  <inkml:trace contextRef="#ctx0" brushRef="#br0" timeOffset="117621.4273">29559 7729 1222,'0'3'72,"3"1"14,-3-2 6,0 0 6,0-2 19,0 0 31,0 0 34,0 0 19,0-1 15,0 0-44,0-1-8,0-5-3,0 2-2,0-4 1,5 0-15,1-1-25,4 0-30,5-2-16,3-1-14,3 2-10,5 1-9,6-2-9,-2 2-4,1 3-7,-1 2-4,-3 2-4,-1 2-4,-5 5-3,-6 5 3,1 7 0,-5 3 3,-3 9-1,-5 5 4,-3 2 13,-3 4 10,-8 1 20,-7 3 12,-6-5 13,-10 1 5,-4-3 1,-1-4-3,2-7 2,6-5-2,4-6-5,7-11-10,5 0-17,6-9-5,3-2-14,3-4-2,6 0-2,10-4-3,7 1 1,6 0-4,10 4-6,6 2 2,3 4-6,-1 2-5,0 3-3,-4 4-4,-1 3-2,-6-1 0,-4 3-1,-11-1 0,0-2-4,-9 1-8,-3-2-12,-3-3-13,1 1-27,-4-2-54,0 1-50,7-2-97,-1-3-146,1-17-416,2 12 0,0-9 0,2-1 0</inkml:trace>
  <inkml:trace contextRef="#ctx0" brushRef="#br0" timeOffset="118077.3948">30187 7677 1751,'0'0'133,"0"0"25,0-2 31,0 1 9,0-3 4,1-1 0,5 1 2,0 0 0,6 0 4,6 1-99,5 3-30,1 0-24,6 8-31,-3 5-10,0 6-4,-3 9 0,-4 0-4,-10 7 0,-4 0-2,-3-1-2,-12 1 4,-7-1 4,-13-4 0,-7 1 2,-14-2 2,-4-3-1,-3 0 2,6-9-3,13-8-16,11-6-68,12-5-134,33-13-509,-12-4 0,5-7 0,8-6 0</inkml:trace>
  <inkml:trace contextRef="#ctx0" brushRef="#br0" timeOffset="118385.6145">30651 7615 1785,'-11'3'120,"-6"4"24,-9 8 10,-13 6 15,-4 6 20,-3 6 8,6 7 9,10 2 8,16-3 3,14 1-70,12-2-43,14-6-25,12-4-9,10-8-17,9-7-47,3-6-106,5-7-160,-10-14-438,-4 4 0,-10-5 0,-2-4 0</inkml:trace>
  <inkml:trace contextRef="#ctx0" brushRef="#br0" timeOffset="118931.2871">31573 7582 1356,'1'0'153,"-1"0"30,2 1 15,-1-1 6,-2-1-10,1 1 9,0 1 10,0 6 9,-3 6 7,-7 9-106,-3 7-31,-5 7-19,-5 3-6,-4 3 5,-3-2 19,-1-1-3,7-7-5,5-7-3,6-4 16,8-14 35,5 1 28,0-8-5,2 0-8,1 0-10,3-5-7,4 2-9,6 2-3,8-2-4,7 0-30,7 0-67,8 3-37,7-1-6,1 1-20,2 0-29,-3 1-66,-11 2-57,-9 0-71,-11 1-99,-4-4-143,-13 3-220,-5-3 0,3 0 0,-9 0 0</inkml:trace>
  <inkml:trace contextRef="#ctx0" brushRef="#br0" timeOffset="119348.1722">31390 8110 1138,'-6'5'122,"0"4"39,-7 0 45,2 2 37,4-4 44,4-2 21,0-5 21,6 1 13,-3-1 10,1 0-70,1 0-39,5 0-34,10 0-43,6 0-35,8 0-42,11 0-22,5 0-19,8 0-12,4 0-16,3 0-16,-4 0-21,-2 0-22,-15 0-36,-8 0-50,-12 0-70,-9 0-117,-6-9-492,-6 5 0,0 0 0</inkml:trace>
  <inkml:trace contextRef="#ctx0" brushRef="#br0" timeOffset="120246.3203">32161 7662 1057,'0'0'79,"0"0"35,0 3 42,0 4 27,0 7 24,0 4 11,0 10 5,0 4 2,0 3 5,0-3-60,4-3-10,4-7-22,4-5-35,6-5-21,9-9-21,6 0-9,6-6-6,8-12 0,3-2-4,-1-5-2,-3-9-9,-8 1-14,-12-1-7,-11 3-6,-10 6 0,-2 3-2,-6 6-3,3 4 0,0 4 0,0 4 2,0 2 3,0 5 6,-2 5 0,2 6 4,2 6 0,1 12 2,7 4 19,-1 3 5,5 4 11,1 1 5,0 1 5,-2-2 3,-3 0 3,-6 0-3,-2-5-2,-1 2 0,-2-6-8,1-5 6,0-8 5,1-7 17,-1-6 23,-1-5 26,-8-5 8,-12 0 16,-14-1 27,-15 0 51,-14-2 47,-4-1 24,0 0 3,3 0-12,8 0-30,12 0-27,9 3-7,10 0-19,13 0-26,5 0-48,5 0-58,3 0-33,0 0-35,0 0-72,2 0-134,-4 0-67,2 0-81,0 0-126,3-2-244,-3-1-506,2-1 0,-2-1 0,0 0 0</inkml:trace>
  <inkml:trace contextRef="#ctx0" brushRef="#br0" timeOffset="181325.489">19672 10136 2225,'0'0'63,"0"0"6,0 0 25,0 5 16,3 11 12,0 13 16,4 10 15,3 16 13,-3 8 10,3 7-58,-3 1 8,-6 4-1,-1-4-20,0-4-12,-1-7-8,1-9-15,-4-11-13,1-13-9,3-6-2,-4-11-9,1-9-18,0-1-25,2-5-44,-4-4-65,4-4-120,4-12-532,-2 2 0,-1-4 0,0-3 0</inkml:trace>
  <inkml:trace contextRef="#ctx0" brushRef="#br0" timeOffset="182034.8235">20398 10232 1390,'-4'-2'87,"1"-1"20,-7 1 27,0-1 14,-8 3 10,-2 0 8,-6 0 5,-2 5 6,-2 2 6,0 4-66,-1 3-18,4 3-17,3 1-23,6 2-15,3 1-7,8-3 4,0 3 4,6-1 0,-1-1 1,4 3 2,4-3 3,0-1-1,9-3 0,3-1 2,12-3 4,4-4-9,7 3-9,5-3-6,0 4-6,-3 0-3,-10 4-6,-11 3 1,-10 2 0,-6 6 6,-13 1-5,-8-2 4,-8 4 3,-7-1 2,-8-2 5,-7-6 1,-2-2-2,-2-4 0,-4-6-3,7-4-5,1-1-4,12-3-7,13 0-38,11 0-57,6 0-76,7-3-105,14-4-124,0 4-269,4-5 0,8-5 0,4-3 0</inkml:trace>
  <inkml:trace contextRef="#ctx0" brushRef="#br0" timeOffset="183131.0263">20828 10297 824,'-8'0'74,"-1"0"21,-6 4 16,-1 1 12,5 3 10,-1 2 12,0 4 13,3 5 27,-2 5 16,0 4-38,2 4-20,1 3-19,0-1-14,0 3-12,5-4-7,3-2-11,0-5-8,3-6-22,8-3-11,6-5 0,10-9-2,12 2 2,6-6 1,1-6 5,-4-2 2,-9-3 1,-11-3 3,-8-2-2,-8-2-5,-4-6-6,-4-2-5,-4-3-3,-2-4-3,1 2-5,-10 3-4,-2 5-4,-1 8-6,-7 3-4,-5 5 1,-4 4-1,-3 1-1,9 3 0,3 0 5,14-2 4,6 2 5,6-2 3,9-3 0,11 0 0,9-1 1,10-5-1,16 4 0,-1 0-1,4 2-4,-6 2-3,-4 3-5,-9 0-5,-10 1-2,-9 3 1,-6 1-1,-6 7 1,-3 2 4,-4 6 3,0 3 4,0 4 2,0 2 3,-2 3 3,0-1 7,1 2-1,1-1 4,-2 0-1,4-3-3,1 0 0,5-5 0,3-6 6,5-4 4,8-7-1,0-4 0,4-8 2,1-7-4,1-7 2,-6-6-1,-3-9 0,-9-2-7,-4-4-6,-8 0-3,-11 0-3,1 3-5,-8 5-2,-2 6 0,-9 3-2,-1 8 1,0 2-2,5 6 1,5 2 3,11 2-7,3 0-5,6 2-8,-2 1-32,2 0-10,0-2-31,0 2-60,2 2-123,42-2-532,-34 2 0,-2 1 0,5-1 0</inkml:trace>
  <inkml:trace contextRef="#ctx0" brushRef="#br0" timeOffset="184560.5932">21505 10338 1026,'-4'0'84,"-1"5"22,-2-3 25,-3 6 23,2 5 19,0 4 31,3 3 26,-1 3 14,3 5 5,-1 2-56,1 1-15,3-3-14,3-6-10,4 0-5,4-10-7,5-1-19,7-10-21,6 2-8,2-9-2,1-5-5,1-4-5,-7-5-4,-8-6-16,-8-3-17,-5 2-10,-11-6-10,-10 4-6,-6 2-5,-8 3-3,-12 9-3,-8 8 0,1 5-5,0 6-2,10 4-10,9 3-48,15 2-59,9 0-90,11-4-154,5-1-384,14-2 0,11-3 0,11-8 0</inkml:trace>
  <inkml:trace contextRef="#ctx0" brushRef="#br0" timeOffset="184943.571">21999 10281 2645,'0'-3'72,"0"3"10,0-2 9,0 0 13,6-1 2,4 2 3,16 1 3,6 0 1,7 4 1,4 9-61,-5 8-10,-10 6-6,-8 5-6,-13 7-6,-11-1 3,-15 2-1,-15 3-1,-8 0-2,-11 1 0,-4-4-1,0-5 1,9-4-4,0-5-5,9-12-21,10-10-51,8-4-82,15-15-96,18-20-467,12 4 0,15-9 0,19-6 0</inkml:trace>
  <inkml:trace contextRef="#ctx0" brushRef="#br0" timeOffset="185197.103">22373 10276 1814,'-13'0'119,"-13"0"31,-10 4 23,-12 8 15,2 10 8,3 9 1,10 9 4,15 5-2,12 3 1,11-4-86,16-2-32,16-7-30,10-8-26,18-6-35,2-8-62,4-6-107,12-12-512,-27 3 0,-16-3 0,-13-3 0</inkml:trace>
  <inkml:trace contextRef="#ctx0" brushRef="#br0" timeOffset="185727.795">23315 9974 1341,'0'-3'63,"0"3"7,0 1 22,0 7 29,0 9 28,0 15 16,0 11 8,0 17 3,0 4 4,-3 8-66,0-5 4,-3-3-8,-1-9-20,-1-9-28,-1-10-31,0-8-41,3-10-63,3-10-207,-1-5-258,-4-11 0,1-12 0,-4-6 0</inkml:trace>
  <inkml:trace contextRef="#ctx0" brushRef="#br0" timeOffset="185931.7129">23127 10345 1680,'-6'-2'134,"2"-1"36,-1 0 10,2-4 3,8 0 4,11-2 7,14 0 3,14-2 1,16 2 2,12 2-86,5 5-61,-5 0-79,-5 4-90,-4-2-162,-14 4-336,-9 1 0,-10-3 0</inkml:trace>
  <inkml:trace contextRef="#ctx0" brushRef="#br0" timeOffset="186184.6653">23974 10120 2106,'0'-2'84,"0"-1"2,0 1 32,0 4 24,0 8 8,0 15 4,0 11 0,0 8 1,-3 6 1,2 3-83,-5-3-1,3-6-3,0-3-52,3-8-116,2-12-218,-2-1-307,3-14 0,8-6 0</inkml:trace>
  <inkml:trace contextRef="#ctx0" brushRef="#br0" timeOffset="187841.4449">24309 10227 1611,'-4'-2'87,"1"2"27,-4 3 26,-2 5 15,-2 7 20,1 10 7,4 9 2,3 3 3,5 1 2,5 1-65,11-2-18,8-10-24,7-3-25,4-9-14,7-8-18,-3-5-6,-5-6-1,-8-9-3,-4-8-3,-8-4-5,-8-16-1,-5-7-2,-3-6-3,-10-2-2,-4 4 0,-7 11-1,-7 7 0,-7 12-1,-3 10 2,2 2 3,6 8 1,11 0 8,8 1 8,8 1 0,6-2 0,9-2 1,9 1 0,12-4 1,13 2-1,11 0-1,2 5 1,-4-3-9,-5 6-5,-13 3-2,-11 2-1,-11 4 1,-9 3 0,-2 4 2,-4 3 2,-4 9 2,1 3 0,0 6 2,2 2 0,-2 2 1,4-6 2,8-1 1,9-5 6,6-8 5,9-5-1,8-7 2,2-9 0,-2-3 1,-1-9 0,-5-5-1,-7-9-1,-6-6-3,-10-5-6,-9-7-6,-15-3-6,-16-2-3,-9 0-1,-14 8-3,-9 5 0,-1 12 1,8 7 1,9 2 3,14 4 4,16 0-3,10 2 4,8-6-5,7 3 4,13-4-2,9-1 0,14-1 1,7 1-2,6 1-4,-1 5-4,-5 4 1,-3 2 0,-10 2 4,-10 2-5,-7-1-2,-10 6 3,-5 2-4,-5 6 0,-2 2 3,-2 2 1,0 10 1,2 3 2,-2 4-2,0 1 4,0-2 3,1-1 3,5-2 6,7-3 11,7-5 8,10 0 5,12-3 7,7-5-3,3-3 4,-4-5 3,-4-5 0,-9-2-4,-10-2-3,-7-2-8,-9-8-10,-3-4-5,-4-10-5,-2-4-2,-5-12-2,-1-7-5,-4-3-3,1 0 5,-5 3-3,-5 5-5,-7 16 1,-4 5-1,-9 10-1,-9 9 2,2-1-1,3 4 3,12 0 3,14 0-8,5 0-1,10 0 6,2 0 0,3 0-1,6 0 0,6 0 1,11-3-1,3 2 0,4-2-1,-3 0 0,-2 3 1,-4-3-2,6 3-1,7-2 0,5 5 0,7-1-2,1 4 2,-8 2-2,-4 5-4,-13-2 5,-7 2 2,-10-1-4,-3-5 1,-2 1 2,0 3-1,-2 4 2,1 2-3,0 3 3,-2 3 2,2 1 0,-1 1 2,2-6 0,2 0 5,3-5 6,3-3 9,3-7 5,6-2 4,2-4-6,4-5 2,1-5-1,0-7-4,-3-7-2,-7-6-14,-7-2-11,-7-6-7,-3 5-7,-12 3-3,-3 3 0,-3 10-41,-5 9-57,-7 5-83,8 1-185,-7 4-456,2 0 0,2 0 0,1-2 0</inkml:trace>
  <inkml:trace contextRef="#ctx0" brushRef="#br0" timeOffset="188931.0741">26183 10075 1652,'0'2'93,"0"-2"8,0 0 4,0 1 6,0-2 15,-4 3 22,1 8 24,0 4 18,2 8 15,-1 9-73,7 6-11,3 4-3,8-1 3,6-4 9,8-8 13,6-6 0,8-10-11,4-7-10,6-10-13,2-5-5,0-9-4,-2-5-2,-9-8-8,-9-7-12,-7-2-30,-15 2-20,-6 7-13,-5 7-7,-3 13-1,-1 8-1,-2 10 2,-3 13-2,3 11 3,0 16 0,1 11 0,4 9-2,3 1 0,-2 5-1,1-6 2,-1 0 3,-2-8 1,-5-3 6,-10-9 3,-10-5 0,-9-7-1,-14-7 1,-14-6 0,-13-8 1,-6-8-15,-4-5-35,1-8-20,14-6-45,18-4-53,22-5-85,23-7-110,36-10-481,2 8 0,17-4 0,10 2 0</inkml:trace>
  <inkml:trace contextRef="#ctx0" brushRef="#br0" timeOffset="189573.2949">27269 9852 2409,'-2'-1'50,"1"-1"21,1-3 25,-2 5 20,2 0 12,2 0 4,-2 0 3,0 0 3,0 0 3,0-2-36,0 2 4,1 0 0,8-2-8,3 2-15,11 0-7,10 0 0,9 4 0,12-1-5,9 6-1,8 1-6,6 3-9,1 2-21,-4-1-19,-12-3-4,-10 1-6,-17-3-4,-15-3-6,-9-3 2,-8-1-2,-3-2 1,0 2-5,0-1 1,0-1 2,-1 3 1,-4 0 5,-3 2-3,-5 2 7,-4 4-2,-8 3 1,-2 3 0,-11 4 3,-5 2-2,-1 3-1,-2 1-2,3 1-2,7-3 0,3-3-15,12-3-40,6-2-48,6-7-101,6-3-173,3-24-386,0 19 0,3-4 0,6-1 0</inkml:trace>
  <inkml:trace contextRef="#ctx0" brushRef="#br0" timeOffset="189884.4613">28221 10294 2148,'0'3'99,"-6"1"21,-4 3 22,-13 4 17,-10 5 12,-14 2 5,-13 5 1,0 2 4,-5 4-1,6-1-60,5-2-40,14 0-20,4-6-24,14-3-25,9-9-43,6 1-58,5-5-103,7-8-516,-4 4 0,2-2 0</inkml:trace>
  <inkml:trace contextRef="#ctx0" brushRef="#br0" timeOffset="190599.1377">28581 9874 2149,'0'-3'106,"0"-2"5,0 1 6,0-1 2,0 4 1,0 1 14,-3 0 33,2 5 16,-4 10 9,0 11-83,-2 8-16,1 12-2,0-2-4,1 2-2,5-7 2,0-6-12,2-7-29,-1-3-13,4-9-11,-2 1 0,0-3-5,-2-2 0,1 2-3,-2 0 1,-3 1-1,0 3-4,-5 1-3,1-3-3,2 1 1,2-6-10,0-1-12,3-2-14,3-3-21,-3 0-52,3-3-84,9-3-153,0 0-361,3-1 0,5-7 0,-1-5 0</inkml:trace>
  <inkml:trace contextRef="#ctx0" brushRef="#br0" timeOffset="191995.2209">29046 9886 859,'0'0'53,"0"0"18,-2 0 26,-1 2 19,2 0 9,-6 0 9,2 3 19,-1 5 27,0 2 33,3 3-24,-2 8-3,1 3-11,2 5-16,1 0-13,-1-1-3,2 1 2,0-2-5,0-4-23,2 1-28,-2 0-9,6-3-9,1-2-6,7-6-7,5-1-1,7-10-6,2-2-11,7-4-12,1-7-4,-1-3-6,4-10-2,-5-5-4,-2-8-6,-14-8 0,-6-3-4,-6-6 1,-6 3-2,-3 4 3,-9 8-2,-3 8 1,-9 10 0,-9 4 1,-2 1 0,2 4 0,3-1 2,6 1-3,12 4 4,3-1-3,8 3-2,1 2 4,4 2 4,8 0-3,9-4 2,18 4 2,14 0-3,13-4 1,3 4-5,-1 0 2,-9 4 2,-11 0-9,-18 2-1,-12 4 3,-12 6-1,-3 0 2,-7 7 1,-4 4-2,-1 9 6,0-1 1,-6 5 3,6 2 4,6-6 4,0-2-1,6-4 5,4-7 0,7-6 5,7-3 0,8-9-2,7-4-1,3-2-6,5-9 4,-4-7-5,-3-2-5,-9-9-4,-8-7-2,-13-2-4,-10-5 1,-12 0-2,-14-1 0,-11 11 3,-7-1-3,-4 12-1,4 3 4,10 6 0,14 4 0,11 1-2,9 5-3,5-2 3,11 1-1,5-2-2,12 0 2,15-2 0,8 3-3,3 0 1,1 3-3,-8 1 2,-5 0 3,-9 0-4,-8 1 0,-9 2-4,-6 2 1,-7 4-1,0 2 4,-3 3-3,-2 4 0,4 2 1,3 7 0,-3 5-1,4 0 0,5 1 7,1 0-4,2-3 5,1-4-1,9-4 3,1-2 7,-2-8 2,2-5-2,5-5 2,-5-4 2,-2-5-1,-2-7 0,-2-4 0,-6-8-1,-9-9 4,-3-5-10,-12-3-2,-9-2-1,-9 6 2,-3 3-3,-8 9-3,2 13-3,4 5-26,8 7-32,10 1-35,7 3-32,4 1-91,8-3-181,4 4-346,8 1 0,11-3 0</inkml:trace>
  <inkml:trace contextRef="#ctx0" brushRef="#br0" timeOffset="193482.72">30877 9771 1782,'0'1'50,"-1"4"31,-8 4 23,-8 9 14,-3 6 10,-2 4 5,3 6 3,8 2 3,6-1 4,10-6-21,9 0-20,5-8-26,8-4-22,11-9-12,1-4-9,-2-1-5,0-10 1,-6-3-3,-10-9-3,-12-3-4,-6-12-2,-6-6-4,-13-2-2,-7 0-3,-7-1 3,-9 7-1,6 9-2,3 8 0,13 7 0,7 4-5,8 4-2,2 3 1,3 1 6,9-4 1,3 4 0,17 0-2,10 0 2,3 0-2,2 0 0,-11 5 4,-8-5-2,-11 4-2,-3 0-5,-10 0 1,-1 2-2,-1 5 2,-2 3 4,0 5 3,3 6 2,0 6 3,4 4 3,1-1 4,5 3-1,5-3 2,-1-9 5,1-1 4,0-9 2,-3-4-2,1-6 1,-2-4-2,4-4 1,-1-9-3,1-8 1,-3-8-6,-2-7-3,0-10-10,-2-7-5,-5 2-3,-3 2-3,0 5-2,-4 11-3,-5 7 0,-7 8 0,-9 5 3,-9 0 0,-10 3 3,-4-2-1,-2 0 2,11 2 1,11 1 18,9 1 3,13 1-2,9 1 0,16-2 2,12 0-1,13 1-1,16 0 0,12 1-1,-1 1 0,0 1-17,-8 1-3,-6-1 2,-16 3 0,-11 3-6,-7 2 1,-9 2 3,-3 7 1,4 6 7,-1 6 10,4 4 11,3 5 8,3 0 8,0 1 7,-3 0 13,5-5 13,1-4 11,-3-3 8,5-7-1,1-6-5,1-5-7,5-3-7,-3-6-7,-1-3-6,-2-7-9,-7-7-12,-4-8-12,-11-4-7,-5-6-6,-12 1-1,-8-2 5,-8 5 4,-10 5 6,-10 7 6,-2 6 5,-2 6 12,5 3 6,5 4 21,9 3 22,3 0 9,4 0-8,5 0 1,0-1-3,0 1 3,3 0-16,3 0-4,3 0-10,0 0-19,6 0-25,0 0-5,0 0 0,0 0-1,0 0-1,0 0-5,0 0 13,0 0-8,0 0 0,0 0 0,0 0 0,0 0-8,0 0-8,0 0-5,0 0-11,0 0-21,0 0-22,0 0-44,0 0-30,0 0-19,0 0-32,0 0-51,0 0-77,0 0-74,3-2-135,-3-10-506,3 5 0,-3-2 0,-6-3 0</inkml:trace>
  <inkml:trace contextRef="#ctx0" brushRef="#br0" timeOffset="209097.2188">19347 12012 761,'3'-4'99,"-3"1"22,0-2 20,5-2 33,-5 0 26,0 0 31,0 3 21,0 0 14,0-2 7,0 5-73,0-2-23,0 2-23,0 0-20,0 1-29,0 0-23,0 0-23,0 0-15,0 0-10,0 0-5,0 0-2,0 0-1,0 0-2,0 0 0,0-2-3,0 2-6,0 0-7,0 0-8,0 0-3,0 0-1,0 0 0,0 0-1,0 0 2,0 0 1,0 0 1,0 2 4,0-1-3,0 3 2,0 0 2,0 0-2,0 3 1,3-3 1,-3 4 1,3 1 0,-3-1 1,3 2 0,0 1 5,-2-1 4,1 5 5,-1 6 9,-1 5 11,2 11 9,-2 12 10,0 12 2,1 13 5,2 6 1,1-4 0,0-4-2,0-6-1,-2-11-2,-1-12-8,1-8 0,-1-12 34,-1-11 4,0-7 0,-1-7-4,-1-10 0,-1-11-3,2-7-3,-1-9-7,1-5-5,1-2-7,1-4-46,-1 5-13,0-3-12,0-2-8,0-6-13,0-2 0,0-5 0,0 4-3,0 2 2,2 5-1,-1 12 3,4 6 2,2 8 7,4 6 10,-1 0 8,4 2 3,1 4-3,-1-1 2,0 2-2,3 4-3,3 4 0,-3 3 0,3 4-1,-2 5-1,1 5 3,-5 7-3,-4 3 1,-3 3 1,-4 3 3,-3-2 3,-6 2 2,-8 1-1,-6-3 4,-6-1-3,-9-3-1,2-6 0,2-4-6,7-9-18,5-1-67,12-2-68,6 0-60,8-2-116,13 2-509,-3 0 0,0 0 0,7 2 0</inkml:trace>
  <inkml:trace contextRef="#ctx0" brushRef="#br0" timeOffset="209729.3939">19675 12305 1532,'6'17'114,"3"7"16,0 8 19,0 4 22,-9 0 16,4-2 19,-4-4 14,0-5 11,0 0 4,0-9-64,0-5 0,0-6-15,0-5-17,0-9-20,-4-7-16,1-5-13,0-5-5,3-7 10,-1 2 3,-1 3-19,4 3-27,9 4 1,6 3-1,12-2 0,12 7-1,8 3-6,-2 5-10,-3 0-22,-13 10-6,-14 1 1,-8 7 3,-6 2 7,-3 6 6,0 4 6,0-1 5,-2 1 3,4 1 6,-2-2 1,0-2-3,0 0-5,4-5 1,5-4-1,3-6-1,5-5-8,2-5-5,4-7-2,-3-6-4,2-4-8,-2-12-19,-8-1-38,-5-3-36,-3-1-10,-4 6-7,-5 6-3,-3 8-2,-1 10 1,-6 4-8,2 6-44,-4 4-48,10 3-82,7-3-147,0 2-272,1 0 0,8-8 0,15-1 0</inkml:trace>
  <inkml:trace contextRef="#ctx0" brushRef="#br0" timeOffset="210277.6501">20632 11997 1293,'-13'-13'166,"-2"1"27,-5-3 21,-4 0 16,4 6 10,1 6 6,0 8 10,3 6 7,3 8 13,2 13-121,7 10-31,2 9-12,2 9-13,0 6-12,2 3-9,-2-3-2,0 0-10,0-6-3,0-9-4,0-10 2,0-11 5,0-9 7,0-11-4,0-6-2,0-10-4,0-8-2,0-12-2,4-9-2,7-4-14,8-3-5,8 11-12,4 5-23,-1 13-6,-3 6-3,-2 5-4,-5 4-7,-1 0-6,-1 7-1,-2 3 4,-9 6-2,-4 6 0,1 5 4,-6 6 1,-3 3 0,1 3 5,4-2 0,-3-3-41,3-5-57,0-6-73,4-13-145,1-15-489,3 3 0,6-9 0</inkml:trace>
  <inkml:trace contextRef="#ctx0" brushRef="#br0" timeOffset="210573.2333">21067 12022 2347,'0'-3'103,"0"2"31,0 6 17,0 11 15,0 14 2,0 22 1,0 14 1,0 14 0,0 7 0,0-6-62,0-3-40,-3-11-32,2-13-21,-4-10-34,0-11-35,0-14-84,2-11-120,1-16-443,1-6 0,-4-11 0,1-8 0</inkml:trace>
  <inkml:trace contextRef="#ctx0" brushRef="#br0" timeOffset="210810.1149">20933 12493 2140,'-9'-4'185,"3"-3"32,0 2 37,-1-2 31,7 3 13,0-1 3,3 5 17,4-1 6,14 1 2,12-5-134,17 3-54,15-2-40,5-2-59,0-2-64,-10 2-59,-11-1-57,-18 3-67,-15 3-64,-8-1-73,-8 1-71,3-10-308,-6 10 0,-2-1 0,-1-1 0</inkml:trace>
  <inkml:trace contextRef="#ctx0" brushRef="#br0" timeOffset="212615.3217">21928 12008 1231,'0'-3'155,"0"2"19,0-3 14,-3 0 18,-5 1 19,-5 1 18,-8 2 26,-8 5 17,-4 6 3,-2 7-92,-2 7-56,6 12-12,6 8-5,6 8-7,13 4-17,6 2-17,4 0-24,11-4-17,3-4-2,6-11-2,3-7-2,-1-8-15,1-8-58,-3-5-89,5-9-148,44-14-517,-40 2 0,4-12 0,-1-9 0</inkml:trace>
  <inkml:trace contextRef="#ctx0" brushRef="#br0" timeOffset="213015.2813">22158 12226 2053,'0'-3'136,"0"1"6,0-3 11,3 0 16,10-1 12,6 2 9,8-1 8,8 2 2,5 1 0,-1 7-112,-1 6-21,-6 4-6,-9 6-11,-6 5-13,-6 4-13,-7-1-7,-5 3-7,-10 1-1,-4-2 0,-13 0 1,-12-4-2,-11-2 1,-6-7-3,2-6-13,1-6-30,10-8-44,12-6-51,18-7-50,10-5-61,22-6-65,20-3-299,11 3 0,11 4 0,16-2 0</inkml:trace>
  <inkml:trace contextRef="#ctx0" brushRef="#br0" timeOffset="213284.5595">22692 12133 1016,'-4'-3'135,"0"2"34,-4 1 43,-6 4 24,-1 7 22,-3 12 8,2 6 2,-4 8 3,10 3 2,3 2-102,4 0-30,9-4-32,10-4-44,6-3-25,11-9-29,9-3-30,4-7-59,5-7-119,13-10-472,-17-1 0,-2-6 0,-9-6 0</inkml:trace>
  <inkml:trace contextRef="#ctx0" brushRef="#br0" timeOffset="213514.944">23069 12380 1156,'1'15'126,"-1"4"13,0 5 14,2 6 15,-5 1 11,-4 0 6,-6-2 4,-2-1 0,-8-1 1,0-2-124,0-6-77,3-6-85,13-13-430,-4 0 0,7-13 0,4-11 0</inkml:trace>
  <inkml:trace contextRef="#ctx0" brushRef="#br0" timeOffset="214070.5441">23343 12191 1825,'0'0'51,"3"2"21,-2 9 19,5 4 14,4 8 5,1 6-1,0 3 2,2-4 1,-1-1 2,3-2-4,-1-11-19,2-5-11,4-5-17,7-7-14,-1-7-6,4-7 2,-2-9-1,-4-6-3,-8-4 1,-5 1 0,-5 9-4,-4 6-13,-2 6-3,0 10 3,0 6 3,1 7 4,4 9 4,-2 9 2,3 6 1,4 9 1,0 0 1,-6 1 18,6 0 10,-3-2 8,-7 0 10,0-2 3,-11-1 4,-5-4 3,-10-2 2,-9-8-9,-8-5-15,-5-7-12,-5-5-13,-3-6-33,5-6-50,4-7-67,14-5-112,20-9-148,8-20-435,23 9 0,11-7 0,9-2 0</inkml:trace>
  <inkml:trace contextRef="#ctx0" brushRef="#br0" timeOffset="214404.9859">23860 11830 1565,'2'0'75,"5"3"39,5 3 19,6 6 16,5 10 3,2 10 4,2 13 8,-1 6 14,-5 6 13,-1 3-13,-10 2-37,-6 1-33,-11-5-17,-8-1-13,-6-1-5,-3-9-3,-4-3-23,6-10-50,1-9-83,8-13-176,4-7-400,6-5 0,0-7 0,1-5 0</inkml:trace>
  <inkml:trace contextRef="#ctx0" brushRef="#br0" timeOffset="214907.6411">24441 12148 1758,'-3'2'111,"-2"-1"10,1 3 17,1-4 15,4 0 13,7 0 8,10 0 13,18 0 7,14-4 5,20 3-84,3-2-26,-1 2-10,-7 1-27,-17 0-50,-9-2-84,-12 4-150,-10-22-412,-11 20 0,-3 2 0,-5-4 0</inkml:trace>
  <inkml:trace contextRef="#ctx0" brushRef="#br0" timeOffset="215120.5861">24539 12348 1918,'-3'6'106,"0"1"10,1 0 6,5-1 6,15-4 4,12-2 1,19-1 1,21-3-1,16-6-18,6 0-166,1-6-168,-10 3-334,-12 3 0,-21 3 0,-19 5 0</inkml:trace>
  <inkml:trace contextRef="#ctx0" brushRef="#br0" timeOffset="215637.7159">25792 11785 2116,'0'0'54,"0"0"30,0 0 32,0 5 23,3 6 21,0 9 12,0 10 9,4 12 5,-1 7 6,1 6-45,-6 2 4,5-1-25,-6-6-31,0-6-22,0-8-20,2-7-12,-4-9-11,4-6-35,-2-7-113,0-6-161,0-26-463,0 8 0,2-7 0,8-8 0</inkml:trace>
  <inkml:trace contextRef="#ctx0" brushRef="#br0" timeOffset="216167.4176">26462 11767 1785,'-5'0'131,"-3"0"22,-5 0 21,-7 1 10,-6 2 3,2 4 3,-4 2 2,3 6 0,4 5 1,4 1-96,2 3-34,9-2-21,3 4-20,0-1-10,6-4-3,3-2-1,1-2 4,4-6-1,6-2-2,7-4-1,3-2 1,0 1-1,3 2-1,-8-2 1,-1 7-2,-8 2-1,-7 4-2,-3 5 0,-3 2 4,-6 3 7,-3-3 4,-5 0 8,-6-2 0,-9 0 0,-3-7 2,-4-4 0,-2-6-2,-3-2-11,3-9-31,5-5-55,10-6-66,14-12-106,15-10-141,7 8-233,14-1 0,11 1 0,16 4 0</inkml:trace>
  <inkml:trace contextRef="#ctx0" brushRef="#br0" timeOffset="217422.9942">26820 11814 1577,'0'0'121,"0"0"45,-3 7 25,0 2 18,-1 8 11,-2 8 7,-2 8 3,3 8 1,-2-1 1,4 3-76,2-4-42,5-5-42,8-4-23,6-9-14,8-9-10,10-5-8,7-9-1,4-10 0,3-7 0,-1-8 0,-8-7 0,-8-7-2,-12-3-2,-12-1-3,-10 1 2,-7 3-1,-7 7 0,-1 5 0,-4 8-4,-1 6 1,0 6-4,1 4-1,-2 3 1,5 1-2,1 1-1,2 0 1,2 0-1,9 0 2,0 0 4,3 0 2,0 0-2,0 0-3,3-1 3,9-3 0,11-1-2,14 0-2,12-2 0,6 1 0,2 2-4,-6 3-3,-10-1 2,-8 5 1,-10 4-2,-11 1 2,-3 6 2,-3 4 0,-3 5 0,-3 3 4,0 2 8,0 0 8,0 1 6,0-2 3,0 4 0,0-6 4,3 1 1,3-1 3,3-4 4,4-6 4,7-1-7,1-7-6,3-4-2,0-3 0,-4-7 0,1-5-5,0-6 0,-6-6-3,-5-9-7,-2-4-8,-6-7-7,-5 0-3,-4-5-4,-9 3 0,1 6-4,-6 4 1,0 9-1,6 6 0,1 7-1,7 6 2,5 4 7,2 1 0,0 1-5,0 2 2,5-3 2,6 0 0,6 3 0,12-2 1,10 2 0,9 0 1,1 2 0,2 1 2,0 4 6,-12 3-4,-6 2 1,-10 5-2,-11 3 4,-8 0 0,-1 2 5,-6 3 10,-1 3 3,1 3 3,0 0 3,1 3 4,1-1 3,2-4 1,7-1 1,5-4 2,7-8-1,8-6-6,8-6-2,7-5-5,-1-9-1,1-7-2,-2-2-6,-5-9 2,-12-2-1,-15-2-6,-9 0-3,-13 1-3,-16 2-1,-10 6 1,-11 6-5,-5 6-1,-5 9-23,10 2-61,5 5-82,16 0-189,14-50-540,6 53 0,9 1 0,4-6 0</inkml:trace>
  <inkml:trace contextRef="#ctx0" brushRef="#br0" timeOffset="218139.0653">28400 11727 1277,'-7'-1'56,"-1"1"10,2 0 12,0 0 25,6-1 25,0 2 12,2-1 11,-1 1 23,2 2 29,6 0-13,12 0 3,12-2 7,10 1 0,9-2-18,7-2-23,-2 2-9,-10 2-10,-7 3-21,-10 5-29,-16 4-24,-9 10-14,-8 5-16,-11 4-12,-15 2-3,-10 4-4,-13-2-1,-9-1-1,-2-7 0,9-8 3,9-9-3,12-7-17,19-9-30,8-9-57,8-6-81,11-9-81,13-5-63,28-10-373,0-31 0,11 41 0,7-3 0</inkml:trace>
  <inkml:trace contextRef="#ctx0" brushRef="#br0" timeOffset="218385.4067">29020 11593 1658,'-6'0'141,"-6"0"50,-3 2 19,-9 8 9,2 7 8,-3 11 4,4 6 1,5 7 1,8 1 1,8-2-102,8-1-38,8-3-52,11-7-25,2-5-41,10-8-110,32-8-606,-29-6 0,2-9 0,2-12 0</inkml:trace>
  <inkml:trace contextRef="#ctx0" brushRef="#br0" timeOffset="218670.6431">29550 11381 2182,'0'-5'102,"3"5"30,-3 0 22,1 12 14,-2 7 6,1 20 3,1 9 2,1 16 0,-1 3 2,1 1-109,-2-2 8,0-11-27,0-2-30,-5-12-46,-2-9-86,3-11-133,-4-34-454,0 15 0,5-9 0,-1-11 0</inkml:trace>
  <inkml:trace contextRef="#ctx0" brushRef="#br0" timeOffset="218866.1197">29345 11690 1562,'-7'-6'199,"1"1"21,0-2 6,0-1 7,12 3 2,10 4 1,13 0 0,16 1 1,18 0-1,14 0-134,3 0-116,-2-2-119,8-3-582,-35-1 0,-14-1 0</inkml:trace>
  <inkml:trace contextRef="#ctx0" brushRef="#br0" timeOffset="219243.4577">30043 11407 1187,'0'0'171,"2"0"17,-2 0 12,0 3 48,0 1 20,0 7 12,0 3 5,0 10 7,0 5 8,0 5-114,0 7-48,-2 5-14,-1 2-10,-2 1-48,0-5-21,-1-8-9,3-5-7,0-11-28,3-3-43,0-7-107,36-7-644,-30-2 0,0-8 0,8-10 0</inkml:trace>
  <inkml:trace contextRef="#ctx0" brushRef="#br0" timeOffset="220909.7763">30344 11494 1918,'-5'0'108,"-4"6"44,-2 0 27,-4 7 14,6 5 12,0 8 6,0 5 4,3 4 2,6 0 2,-3 1-78,9-3-29,6-4-43,6-8-26,11-3-12,5-7-12,5-9-5,-1 2-10,-5-10-2,-6-5-11,-9-5-10,-9-7-17,-4-9-4,-8-5-4,-4-4 0,-1-2-2,-1 6-1,-4 3 6,0 5 1,1 8 10,2 7 10,2 4 20,5 2 5,0 0 0,3 2-4,0-2 1,3 0 2,2 1-1,8 2 0,5 3 0,8 2-2,4 2-1,1 6 1,-1 2 3,1 4 4,-6 3 0,1-2-2,-7 4 0,1-5 1,-7 5 11,-10-2 16,0 2 13,-6 4 6,-7 3 11,2 3 7,-2 3 6,-1-3 7,8-1 6,3-6 2,5-2-8,11-3-13,8-7-11,6-2-9,8-6-11,4-2-8,-1-5-5,-7-5-6,-2-4-10,-8-5-11,-15-3-15,-3-10-12,-9-2-17,-12-7-6,-3-1-9,-6-5 4,-3 3-1,0 2 0,7 9 7,2 9 5,9 8 16,3 8 10,6 2 12,0 3-2,0 1 9,6 1-3,0-2-1,10-1 2,6 1-3,11-1 2,4 1-6,1 3-2,-5 0 3,-3 2 2,-9 3-2,-10 2 4,-5 8 3,-3-1 0,-3 7 3,0 1 6,0 4 7,0 0 7,0 5 11,0-1 11,3 2 8,4 0-2,2-5 2,2-3 1,4-1 0,0-9-3,2-3-5,5-2 0,1-8-11,3-1-7,2-6-6,-2-3 0,-7-8-7,-7-5-2,-7-8-3,-7-7-4,-8-4-5,-7 0 0,-5 0-4,-1 2 3,-3 10-3,8 7 1,6 5 4,6 6 0,3 6-2,3 0 1,3-1-1,-3 3-3,0 1 2,3-2-3,3 1 3,11 1-1,6 0-5,13-1 2,7 2 1,1 1 1,1 0 2,-6 0-1,-9 1 1,-6 4 1,-8-3-2,-5 5-2,-3 1 3,-2 1-1,0 3-1,1 4 5,2 3 2,5 0 6,3 7-1,-2 2 4,4-1 3,2 1 6,-4-1 5,1-5 3,1-4 4,-2-7 1,-1-5-1,0-3-2,2-6 2,0-3-4,0-8-1,-3-6-9,-5-9-7,-7-11-5,-6-3-8,-10-3 2,-4 5-6,-7 4-2,-7 7-1,-1 10 1,2 8-3,1 4 7,7 7-5,5 1-17,7 0-28,2 0-44,5 0-41,2 0-66,1 0-148,0-4-510,0 4 0,6-3 0,3 3 0</inkml:trace>
  <inkml:trace contextRef="#ctx0" brushRef="#br0" timeOffset="222072.9771">31924 11204 1023,'0'0'167,"0"0"36,0 0 35,0 0 32,0 0 25,0 0 10,0 0 6,0 0 2,0 0 2,0 0-106,0 0-60,0 0-35,0 0-34,0 0-32,0 0-21,0 0-6,0 0 1,0 0 0,0 0 4,0 0 3,0 0 6,0 2 8,2 1 10,-2 2 17,0-1 13,2 7 5,-2 3 1,0 3 1,0 4-2,0 4-4,0-1-6,0 2-6,0-6-11,1 0-15,2-9-11,3-2-7,2-6-4,7 0-4,0-3 0,4-3-2,2-6 1,8-5-9,-2-3-10,3-7-19,-3-1-10,-4-1-3,-5 1-5,-9 6-1,-4-2-2,-5 5 1,0 4 0,0 5 1,0 4 8,0 2 17,0 1 5,0 1 7,1 4 3,1 3 2,-1 4-2,2 5 5,4 1 4,-2 6 8,1 2 4,0 4-1,0 2 5,3 7-2,2 0 0,2 2 1,-1 5 4,0-1-1,0-2 0,-4 0 3,-2-2 1,-1-1 4,-2-5-3,-2-6 3,-1-4 5,0-4 10,-1-6 8,-6-4 10,-3 0 26,-16-4 26,-8-2 29,-14 1 27,-13-2 39,-6-1 25,-6 0 8,-8 0-13,6-2-11,4 2-13,13 0-31,12-3-30,19 0-34,11 2-30,8-1-41,5-1-31,3 0-16,0 2 0,0-4 0,0 2 0,0 0 0,0 2 0,0-2 0,0 0 0,0 0 0,0 0 0,0 0 0,0 0 0,0 0 0,0 0-13,-1 2-80,1-2-122,0 1-64,0 0-144,0 1-289,0-1-579,0-1 0,0-3 0,-8-3 0</inkml:trace>
  <inkml:trace contextRef="#ctx0" brushRef="#br0" timeOffset="281936.4994">22566 13632 1688,'0'-1'109,"0"-1"5,3-3 3,6-2 5,8-4 8,14 0 11,11-4 10,12 6 5,2-2 4,0 7-94,-10 5-15,-6 8-5,-12 5 1,-8 8-2,-10 10-4,-7 6-8,-9 11-8,-4 3-5,-10 2-2,-1-2 0,-9-5 2,-3-13 0,-3-5-2,-5-10-3,-4-11-4,1-6-13,2-6-26,6-10-56,12-9-122,10-8-406,10 1 0,13 4 0,6 2 0</inkml:trace>
  <inkml:trace contextRef="#ctx0" brushRef="#br0" timeOffset="282240.1651">23404 13515 1127,'-3'-10'64,"-3"-6"16,-6-2 23,-5 0 32,-3 8 24,-17 7 23,-11 13 14,-9 12 10,-4 16 7,0 9-58,11 13-4,16 3-14,17-4-23,11 0-31,12-6-24,11-9-21,3-5-13,8-13-22,11-7-76,17-12-133,13-18-384,6 6 0,10-5 0,-3-12 0</inkml:trace>
  <inkml:trace contextRef="#ctx0" brushRef="#br0" timeOffset="282647.0736">23839 13483 1042,'-9'-4'145,"-2"-1"39,-2 0 29,-1 3 18,4-3-1,6 5 8,1 2 8,7 1 7,15 4 4,9 2-93,15 2-45,16 5-36,16-6-29,1-4-17,-5-1 0,-14-2-10,-17 2-4,-22 2 4,-9 4 3,-18 3-4,-3 1 0,-11 3-4,1 4 0,-10 2 2,-1 1 0,-4 1 2,-10 3-4,-9 3-10,-6 7-10,-2 2-14,-2 4-21,14-1-59,19-5-107,17-14-181,13-8-246,18-8 0,10-12 0</inkml:trace>
  <inkml:trace contextRef="#ctx0" brushRef="#br0" timeOffset="282867.4835">24410 13815 2055,'0'0'26,"0"2"33,-13 8 26,-11 11 20,-15 10 9,-17 12 1,-15 10 0,-5 5 2,5 7-5,9-8-17,14-4-96,23-15-196,14-19-363,11-8 0,17-10 0</inkml:trace>
  <inkml:trace contextRef="#ctx0" brushRef="#br0" timeOffset="283330.36">25421 13593 2051,'1'2'-7,"2"5"2,-3 7 9,0 5 39,0 4 43,-6 6 31,0 5 11,-1 2 9,1 6 3,1 3 10,2 2-1,3 0 2,12-3-6,12-10-36,12-9-37,13-9-30,15-11-7,4-13-10,-8-13 0,-7-3 4,-16-10 11,-15-5 6,-17-6-2,-15 2 1,-13-4-6,-13-1-3,-7 8-1,-11 5-3,1 12-3,3 14-12,8 9-36,12 6-61,19 8-92,14 0-176,11 7-326,12 3 0,12-5 0</inkml:trace>
  <inkml:trace contextRef="#ctx0" brushRef="#br0" timeOffset="283964.7356">27565 13514 2604,'0'0'81,"0"-1"8,0 1 3,0 0-6,0-2 4,-3 6 2,3 9 1,0 10 2,-3 11-1,6 7-67,9 5-10,9-2-8,12-7 1,12-7 9,7-12 1,6-11 4,-8-7 2,-6-9 0,-10-7 0,-10-8 0,-9-2-2,-9-6 1,-3-3-2,-3 5-7,-1 6-8,1 9-6,1 11 0,-1 13 0,0 10-1,0 18 2,5 9 1,10 12 0,3 11-1,8 2 2,1-1 4,-5 2 2,-13-7 0,-10-6 7,-17-1 3,-21-5 0,-23-7 0,-15-4-3,-24-6-4,-3-10-24,-1-14-29,19-10-38,19-18-92,32-16-153,24-13-337,25-4 0,21-12 0</inkml:trace>
  <inkml:trace contextRef="#ctx0" brushRef="#br0" timeOffset="284395.0962">28253 13428 1539,'0'-5'85,"0"3"17,0-1 17,0 1 4,0 0 4,0 4 20,6-4 10,6 6 3,14 0 2,18 2-67,18-1-8,17 2-17,9-2-14,1 1-6,-14 2-5,-22 0-21,-20 1-4,-22-3 2,-11 1-1,-14 0-2,-9 5-7,-5 5 1,-16 4-1,-14 10 1,-7 8 3,-6 9 1,-4 6-6,4 4-6,11 3 0,9-6-15,21-4-53,13-8-96,16-15-135,5-15-267,13-8 0,7-10 0,9-8 0</inkml:trace>
  <inkml:trace contextRef="#ctx0" brushRef="#br0" timeOffset="284608.525">28817 13839 1694,'-9'0'61,"-3"8"21,-12 7 27,-14 8 17,-10 14 4,-9 10 2,-8 9 0,5-2-3,6 6-24,16-4-87,11-13-108,20-11-53,17-16-354,4-12 0,7-15 0</inkml:trace>
  <inkml:trace contextRef="#ctx0" brushRef="#br0" timeOffset="285061.337">29384 13531 2209,'-16'3'29,"-7"8"25,-7 10 20,-12 15 18,9 10 9,3 13 6,13 4 8,7 1 7,19-4 9,21-11-21,18-10 1,17-12-21,16-13-17,6-10-12,-4-10-6,-9-14-6,-12-6-4,-16-3 2,-23-8-4,-11-1-7,-20-3 2,-22 2-9,-18 0-2,-11 3-5,-13 9-4,-2 10 0,7 11-3,10 6-9,11 9-5,16 3 1,6 5-6,8 0-6,2 1-22,8-4-34,4 0-95,2-5-152,0-16-355,0 14 0,0-2 0,-4-1 0</inkml:trace>
  <inkml:trace contextRef="#ctx0" brushRef="#br0" timeOffset="354574.9703">7072 1364 2304,'0'0'107,"0"0"9,-6 0 6,-7 0 7,-4 3 26,-7 1 8,-6 1 13,-2 4 8,4 0 0,1 10-66,-3 2-15,3 5-4,-2 11-2,6 6 2,-2 1-27,13 7-6,6-5-11,4-1-1,10-3 2,7-5-1,7-5 4,10-9 5,12-9 0,10-8-1,9-9 1,5-11-2,-3-7-2,-5-8-1,-9-6 0,-15-5-9,-11 0-17,-15-2-10,-10 1-4,-5 1-8,-7 0 2,-6 5-2,1 5-3,-5 6-6,-2 9-2,-2 10 0,-4 4-4,-6 5-2,-2 9 4,0 2 4,3 2-2,5-2 0,10 0 3,5-6-5,10-5-41,4-3-91,1 1-117,6-1-178,3-1-445,0 0 0,1-3 0,7-6 0</inkml:trace>
  <inkml:trace contextRef="#ctx0" brushRef="#br0" timeOffset="356563.2706">7512 1497 924,'0'0'65,"0"0"27,0 0 24,0-1 26,0 1 18,0 0 9,0 0-1,0 0-5,0 0 7,0 1-35,0 6-3,0 6-6,0 9-15,0 10-14,0 4-10,0 4-6,0-2 4,0-4 10,0-9 5,0-7 19,0-7 37,0-6 23,0-3-4,0-4-10,0-4-10,0-8-4,-3-10-3,0-8-6,-3-9-11,-4 1-31,2-1-55,2 1-45,3 9-5,0 7-6,3 7-3,0 5 3,3 4 6,0 5 3,5 1 8,8 1 6,5 2 6,7 4 2,4 0 1,4-1 8,2-1 6,4 0-2,-8-6-10,1-3-22,-11-3-53,-7-2-72,-3-1-114,-1-5-179,-6 1-423,1 3 0,-1-1 0,-2 8 0</inkml:trace>
  <inkml:trace contextRef="#ctx0" brushRef="#br0" timeOffset="357224.6454">8073 1561 2010,'-12'-1'99,"-9"0"14,-6-1 11,-8 0 17,2-1 10,-7 3 2,8 0 0,-1 7 3,9 0 5,4 4-79,8 5-12,5 4-8,4-3-8,4 8-15,4-7-7,8 2-3,2-1 0,5-5 7,5-6-1,5-3 1,0-6-5,3-9-5,2-6-6,-3-12-9,-2-9-11,-8-9-16,-6-9-14,-6-6-14,-7-7-6,-6-3-5,-6 0 0,-3 5 1,0 6 5,0 13 7,6 13 1,1 10 13,5 14 15,0 7 7,0 9 7,2 9 4,4 6 11,0 6 14,2 13 8,-1 7 8,-3 9 9,-2 9 8,-2 8-1,0 0-1,1-4-4,2-8-5,-1-10-18,0-13-63,1-9-165,0-19-539,-3-3 0,4-7 0,-1-12 0</inkml:trace>
  <inkml:trace contextRef="#ctx0" brushRef="#br0" timeOffset="357462.0084">8303 1431 1048,'0'8'94,"0"7"20,0 11 4,0 7 6,0 2 1,0 6 1,0-3 3,0-1-1,0-6-30,1-12-148,9-12-360,-4 0 0,3-7 0,4-6 0</inkml:trace>
  <inkml:trace contextRef="#ctx0" brushRef="#br0" timeOffset="357920.7832">8460 1419 2180,'0'-5'20,"0"5"12,0 0 15,3 10 14,-3 5 13,6 11 2,-3 9 3,0 7 2,0 0 1,0-2-25,-3-5 8,0-6 24,0-10 33,0-7-7,1-9-9,-1-4 1,0-10-2,-1-11-3,1-10 1,0-4 0,0-7 1,6 4-34,10 3-43,8 9-4,11 8-4,4 5-5,2 6-1,-4 5-3,-8 1-1,-7 2-2,-6 9 0,-10 4 2,1 10-3,-7 9-2,-4 7 1,-2 2 0,0 3 0,-1-3-10,3-5-46,2-7-69,7-10-164,4-32-452,6 12 0,5-12 0,13-10 0</inkml:trace>
  <inkml:trace contextRef="#ctx0" brushRef="#br0" timeOffset="358296.9487">9012 1453 1624,'-13'-2'143,"0"-1"21,-7 3 15,-5 0 13,0 3 4,-3 6 4,3 8 5,6 3 2,8 4 5,5 3-115,6-3-28,3 0-20,6-5-15,4-2-9,0-5-3,7-9 2,-1 1-1,3-9-1,-2-4-7,0-8-5,-6-5-4,-5-5-10,-5-1-10,-1 3-38,-3 9-13,-3 8-5,3 8-2,3 10-1,-3 9 5,7 7 1,-1 2-8,3 7-7,10-3-91,1-9-60,12-5-301,-8-1 0,1-14 0</inkml:trace>
  <inkml:trace contextRef="#ctx0" brushRef="#br0" timeOffset="358648.7694">9175 1477 1072,'0'-3'88,"0"-3"-8,0 1 2,0 2 18,0 3 11,6 11 8,-2 6 3,5 1 10,-3 7 16,0-1-70,-1 1 17,-1-7 31,-4 1 24,0-6 31,0-6 27,0-2 1,0-8 1,0-6-7,0-12-18,-3-8-13,3-9-15,0-2-11,6 1-22,6 2-44,14 13-37,7 3-10,9 7-18,6 3-54,-1 5-105,31-5-713,-46 8 0,-10-3 0,-8-1 0</inkml:trace>
  <inkml:trace contextRef="#ctx0" brushRef="#br0" timeOffset="359100.5541">9536 1330 1109,'0'14'131,"0"9"18,0 4 16,3 13 15,-6-4 4,6 0 2,0-3 12,4-5 23,1-11 25,4-5-100,4-7-18,6-10-18,2-5-17,0-5-14,0-7-7,-1-6-3,-4-1-9,-6-3-23,-4 10-26,-3 5-21,-3 4-3,2 10 0,4 6-3,1 8 2,3 12 3,-2 7 0,2 11 1,-3 5 0,-1 4 6,-6 0 26,-1 3 22,-10-1 40,-11-3 44,-11-5 37,-14-2 28,-17-2 11,-13-3-2,-8-3-14,-2 2-60,6-5-106,7-9-154,77-12-810,-45-13 0,9-19 0</inkml:trace>
  <inkml:trace contextRef="#ctx0" brushRef="#br0" timeOffset="359570.5446">10469 1313 3990,'0'-6'166,"0"0"12,0 1 3,0-4 3,0 3 0,0-3-3,0 1-22,0-1-52,0 0-81,0-2-228,0 3-212,0-6-534,0 13 0,3 2 0</inkml:trace>
  <inkml:trace contextRef="#ctx0" brushRef="#br0" timeOffset="359922.1904">10505 1730 2696,'0'9'118,"0"3"30,0-1 36,0 4 32,0-3 30,0-5 18,0-2 13,0-1 9,0-1 7,0-2-79,0-1-28,0 0-16,0 0-31,0 0-27,0 0-26,0 0-18,0 0-13,0 0-13,0 0-20,0 0-36,0 0-74,0 0-96,3 0-236,-2-3-603,-1-2 0,3-7 0,2-5 0</inkml:trace>
  <inkml:trace contextRef="#ctx0" brushRef="#br0" timeOffset="360592.4184">11664 1308 2016,'0'-1'77,"3"-2"10,-3 2 20,0-1 9,-3 2 17,-2 0 27,-6-3 21,-7 3 14,-7-2 5,-5 2-64,-5 2-9,-3 7-10,-2 5-18,-2 9-9,3 11-13,7 9-25,6 3-20,19 1-16,4 0-1,16-3 3,15-5 2,14-10 1,6-4-2,9-11-14,5-7-63,-4-5-91,-5-4-161,-19-7-409,-12-2 0,-10-4 0,-12-3 0</inkml:trace>
  <inkml:trace contextRef="#ctx0" brushRef="#br0" timeOffset="360773.9313">11492 1572 2171,'0'0'95,"0"0"1,0 0-1,0 0 6,6 0 1,8 0-34,14-3-121,22-11-482,2 7 0,3-6 0</inkml:trace>
  <inkml:trace contextRef="#ctx0" brushRef="#br0" timeOffset="361003.3507">11806 1413 2863,'0'-2'28,"3"2"14,4 3 11,6 8 5,4 3 6,8 11-2,8 5 2,5 2-4,2 2-36,-2-5-93,-2-5-148,-9-7-389,-7-3 0,-8-11 0,-3 1 0</inkml:trace>
  <inkml:trace contextRef="#ctx0" brushRef="#br0" timeOffset="361241.2354">12049 1344 1832,'-3'3'129,"-3"9"21,-3 5 9,-3 12 8,-5 4 2,-3 11 3,3 0 0,-4 1 1,4-7-14,0-5-130,5-8-82,6-9-174,3-11-379,3-1 0,3-9 0,9-6 0</inkml:trace>
  <inkml:trace contextRef="#ctx0" brushRef="#br0" timeOffset="361646.8124">12193 1424 2153,'0'2'57,"0"3"21,0 2 32,5-3 32,4-3 8,9-2 4,0-7-1,8-2 2,-3-6-6,-3-4-53,-8 0-31,-6 2-31,-4-2-31,-8 4-31,-8 3-6,-6 3 4,-3 3 9,-8 4 7,0 9 9,1 8 13,6 6 17,4 10 11,4 8 2,9 2 0,6-1-1,7-1-8,12-6-33,6-4-45,10-8-137,9-11-481,1-3 0,2-6 0,7-9 0</inkml:trace>
  <inkml:trace contextRef="#ctx0" brushRef="#br0" timeOffset="361906.6373">12697 1281 2619,'-15'-5'94,"-7"1"11,-11 1 7,-4 1 6,6 6 12,-2 9 4,4 4 1,7 9 1,4 6 1,5 8-74,12-5-16,2 8-15,12-7-28,8-4-47,9-6-126,24-11-210,-2-13-276,0 2 0,5-8 0</inkml:trace>
  <inkml:trace contextRef="#ctx0" brushRef="#br0" timeOffset="362251.0626">12891 1381 1788,'-1'1'140,"1"2"33,-3 8 24,3 3 11,-4 2 11,4 11 1,0 0 3,4 2 1,0 2 2,5-2-98,4-3-39,9-4-27,1-5-25,1-12-9,0-3-11,2-9-14,-2-10-19,-4-7-28,-1-3-48,-6-11-27,-7-4-17,-3 1-15,-4 3-17,-2 7-52,-2 9-60,7 3-271,-5 14 0,1 0 0,2 5 0</inkml:trace>
  <inkml:trace contextRef="#ctx0" brushRef="#br0" timeOffset="362522.7642">13326 1044 1314,'0'12'140,"0"6"19,3 10 5,0 16 3,1 5-3,3 11-1,-4 3-2,-3 0-6,0-6-6,0-6-130,0-14-108,6-14-168,-6-5-224,1-13 0,1-8 0,-1-11 0</inkml:trace>
  <inkml:trace contextRef="#ctx0" brushRef="#br0" timeOffset="362864.9189">13231 1362 1907,'-3'0'79,"3"0"4,-3 0 8,6 0 13,7-3 17,6 6 4,4-3 4,11 0-2,7 0 5,-4 0-62,-4 0-6,-10 0-6,-5 0-6,-4-3-33,-5 3-42,4 0-21,-1 0-15,2 0 0,1 3-10,-5 2 3,-4 4 23,1 4 18,-4 8 21,-4 3 37,0 2 29,-2 3 18,3 3 12,0-1-7,3-3-39,1-7-79,11-4-189,-2-5-360,0-8 0,8-6 0,3-7 0</inkml:trace>
  <inkml:trace contextRef="#ctx0" brushRef="#br0" timeOffset="363470.4978">13650 1350 2084,'0'0'120,"0"0"26,0 1 10,0 4 3,1 1 2,4 8 2,-1 6 0,6 3 3,3 1 2,-2 3-76,2-3-44,-2-9-28,-2-1-6,-3-2 4,-1-5 2,0-4 3,1-8 10,-3-3-4,0-11 1,0-8 1,-3-8 0,3-2 2,-3 2-5,8 10-12,-5 8-6,3 10-3,-2 4-10,4 3 0,-2 0-3,3 3 2,-3-1 6,2 1 7,3 1 3,5-4 15,8 0 10,7 0 2,2-3 2,0-1 1,-4-1 4,-10-4-3,-8-1-6,-6 0-6,-4-4-1,-4 3-9,-1-3-9,-9 1 0,2 0-4,-6 3 2,-3 3-2,3 3 8,4 5 19,0 7 8,2 6 8,4 9 2,1 6-2,3 9-2,3 4-5,4 1-50,5-5-54,3 2-46,6-8-124,32-10-642,-25-5 0,5-9 0</inkml:trace>
  <inkml:trace contextRef="#ctx0" brushRef="#br0" timeOffset="364201.5182">14802 1289 3090,'0'0'75,"0"2"10,0 0 5,0 1 7,0-3 3,0 2 15,0 1 31,5-3 16,7 2 8,14-1-53,13 2-11,20-6-9,16 0-6,2-9-17,-4 4-41,-14-4-51,-18 4-72,-17 2-66,-15 6-61,-6 0-117,12-5-432,-17 5 0,-2 0 0,-1 2 0</inkml:trace>
  <inkml:trace contextRef="#ctx0" brushRef="#br0" timeOffset="364610.4607">14940 1506 2954,'0'0'68,"0"3"16,0-3 22,0 4 31,3-3 20,3 1 15,13-1 15,14 2 2,18-3 5,22 0-45,5 0-20,7-2-18,-8 1-23,-9-2-31,-17 2-23,-18-3-16,-12 4-20,-11-3-24,-7 3-46,-3 0-36,0 0-29,0 0-30,0 0-39,0-2-41,0 0-37,0-3-24,0-3-32,0 1-28,0-1-19,0-1-49,0 4 0,-3 2 0,0 4 0</inkml:trace>
  <inkml:trace contextRef="#ctx0" brushRef="#br0" timeOffset="368598.5311">15925 1180 1561,'2'1'120,"-2"1"28,0-1 29,1 1 27,-2-2 24,2 0 14,-1 0 5,0 0 4,0 0 5,0 0-86,0 0-23,0 0-28,0-2-28,2-2-24,2-3-23,2-3 3,3 1 0,5-5-5,0 1 4,-1 1-8,2-1-8,1 3-2,4 3-1,4 0-4,2 7-7,-1 0-15,5 10-6,-3 4-1,-3 7-11,-4 5 6,-2 5-1,-4 0 1,-5-1-2,-6 5 9,-6-3 19,-8 6 20,-9 1 21,-10 2 12,-11 4 8,-9-2 4,-5 0 2,8-5 2,7-3 2,13-9-6,8-4-11,13-7-11,3-6-11,3-6-7,0-3-5,3-3-3,-3-7-5,4-2 4,3-1-4,4-2 2,1 4-6,5 2-8,4 2-12,2 5-2,4 2-2,4-2-2,4 5 4,-2 3-4,1-2 4,-2 3-1,-4-1 0,-2 2 0,2-4-3,-6 1-4,-3-2-3,-3 3 1,-5-3-1,-3 1 0,-3 0 0,-2 0 3,-3-4 0,6 2 3,-5 1 4,2-3 5,3 0 1,-1 0 2,-4 0 1,-1 0 3,2 0-1,-2 0-2,0 0 0,0 0-2,0 0 0,0 0-2,0-1 0,0-1-3,0 2 0,0 0-4,0-2 1,0 2 0,0 0-1,0 0 0,0 0 5,0 0-1,0 0-1,0 0 2,0 0 4,0 0-4,0 0 0,0 0-1,0 0 2,0 0 0,0 0-4,0 0 3,0 0 0,0 0 0,0 0-6,0 0 6,0 0 0,0 0-1,0 0-2,0 0-1,0-1 0,0-1 0,0 0-2,0-1 2,0-1 1,0 1-3,0 0 0,0-1 0,0 1-8,0-1-30,0 1-47,-2-1-85,2 3-122,6-8-678,-9 4 0,0-2 0,3-5 0</inkml:trace>
  <inkml:trace contextRef="#ctx0" brushRef="#br0" timeOffset="369257.7372">16807 1140 3748,'0'-3'80,"0"2"20,0-1 24,0-1 20,0 3 18,0-2 0,0-3 2,0 1 0,0-1-1,0-2-66,0-1-41,0 0-60,0 6-84,1-3-114,-1 3-120,5-3-134,-3 8-362,-1 4 0,1 3 0,2 9 0</inkml:trace>
  <inkml:trace contextRef="#ctx0" brushRef="#br0" timeOffset="369603.8126">16845 1688 2630,'0'0'211,"1"0"43,-1 2 33,0-4 19,0-3 17,0-7 8,0 0 1,2-3 4,-1-2-3,2 2-155,0 1-55,0 0-45,0 7-40,2 2-44,-5 2-41,0 1-34,3 1-39,-3 1-49,0 0-37,0 0-57,3 0-112,0-5-161,-2-6-255,1 9 0,1-3 0,-2 1 0</inkml:trace>
  <inkml:trace contextRef="#ctx0" brushRef="#br0" timeOffset="371748.5457">17543 1060 517,'0'-1'47,"0"1"12,0-3 14,0 1 15,0 2 14,0 0 18,0 0 14,0 0 10,0 0 10,0 0-16,0 0 1,0 0 0,0 0-9,0-2-10,0 2-14,0 0-19,0 0-18,0-1-16,0 1-10,0 0-15,0 0-9,0 3 12,0 3 26,0 5 8,0 3 21,1 6 18,-1 6 18,5 3 18,0 3 4,1 2 2,-1-1-8,1 1-19,-3 3-28,1 0-7,-1-2-12,-3 1-14,0 3-11,0-3-9,0-4-2,0 0-1,0-4 5,0-3 5,0-4 11,0-1 7,0-1-3,0-2-1,0 3 2,0-1 0,0 0 1,0-2-4,0-2-1,0-1-7,0-2-16,0-5-9,0-2-4,0-1-2,0-1-5,0-2 0,0 3-2,0-4-1,0 0-1,0 1-1,0 1 0,0-2-3,0 0-3,0 0 0,0 0 1,0 0-3,0 0-1,0 0 0,0 0 4,0 3-3,0-3 0,0 0 0,0 2 1,0-2-1,0 0 2,0 0-2,0 0 2,0 0 0,0 0-2,0 0 4,0 0 2,0 0 0,0 0 0,0 0 3,0 0-1,0 0-1,0 0-2,0 0 2,0 0-5,0 0 0,0 0-3,0 0 0,0 0 0,0 0 0,0 0 0,0 0 0,0 0 3,0 0-3,0 0 2,0 0 1,0 0 3,0 0 1,0 0-3,0 0-2,0 0 0,0 0-2,0 0 0,0 0 1,0 0 1,0 0-11,0 0-14,3 0-7,-3-2-3,0-1-5,0 1-2,0-3-17,0 4-45,0-1-45,0 2-49,0 0-86,0-1-98,0-15-375,0 14 0,0-3 0,0-2 0</inkml:trace>
  <inkml:trace contextRef="#ctx0" brushRef="#br0" timeOffset="375279.8926">16983 2357 3988,'-1'0'83,"-1"-3"2,1 0-1,-5-5 0,3 5-12,3-6-62,-4 0-104,4 1-119,13-5-174,-10 9-355,1 2 0,-1 5 0,2 7 0</inkml:trace>
  <inkml:trace contextRef="#ctx0" brushRef="#br0" timeOffset="375483.8981">16927 2716 2960,'0'2'48,"0"-2"4,0 0 1,0 0 2,0-2-2,0-5-27,2-3-80,-1-3-153,2-10-390,-3 14 0,3 3 0,-3 1 0</inkml:trace>
  <inkml:trace contextRef="#ctx0" brushRef="#br0" timeOffset="387674.4753">6325 903 1359,'0'-1'28,"0"-2"-5,0 3 1,0-1 1,1-1 9,1 7 13,-2 3 12,4 6 6,-1 4 24,-3 10-5,0 11 25,0 12 16,0 13 6,0 22 5,0 12-7,0 16-9,0 5-10,3 4-6,0-4-22,-3-5-10,3-4-9,-3-10-2,-6-7 2,-4-7-2,-6-11 1,-2-14-2,-3-6-1,2-16 2,5-8 2,4-13-8,7-4-13,3-10-11,0-3-4,3 1-5,8-4-1,5 2 0,5-2-1,7 0-4,7 1-3,-2-4-5,2 3-1,8-2 1,4-1-3,10-1 0,11-1-3,18-3 1,13 3-1,18 1 2,13 4 0,11 0 0,11 2-2,11 0 3,7 3 1,9 2-1,9-2 2,12 3-1,11 1 1,8-2-2,6-2 2,12 2 0,3-2 2,-10-1-4,3 1 1,-4 1-1,-12-2-1,-2-2-3,-5 0 3,0 3 0,-6-3 0,0 0-3,-3 0 0,1 0 1,-4-3-2,-1 1 0,-1-5 1,0 2 2,-7-3-1,-4-1-1,1 3-1,-6 5 2,-4-1 0,-1 1 0,1 1 0,3 1-1,0-1 0,2 0-3,1 0 0,0-3 1,1-2 2,-4-7 1,-4 2 0,-8-4 4,-10 3 4,-5 0-2,-6 5 1,-4 2 3,-3-1-2,2 5-1,4 0-1,-4-1-3,-4 1 0,-4 0-7,-6 0 0,-15 0 2,-7 0 1,-4 1-3,-6 2 2,-5 2 0,-6-1 1,1 4 2,-7 1-1,0-1 1,-5 1-1,5-3-2,-4 0 1,1-3 0,-3-3 3,-3 0 4,2 0 4,-3-3 4,-4-4 2,-5 0 1,-7-8 5,-6-2 1,-7-4-3,-8-1 3,-6-7-4,0 0-6,-2-9-6,1-4-3,-3-10 0,3-3 0,-5-5-4,2-3 0,-7-3 3,-8-1-3,-3-3 1,0-3-2,-4-8-2,-1-6 0,2-8 0,2-2-1,2-2 0,0 7 0,4 3-2,1 6 1,3 6 8,-1 6 9,-4 9 8,0 8 3,-3 8 0,-4 14-2,3 6-1,-3 7-1,0 8-1,0 2-3,-3-1-9,-1 3-5,-9 0-5,-8 3-2,-7-2 3,-11 3 9,-12 1 4,-13 0 8,-7 2 3,-17 0 3,-15 0 2,-19 2-1,-11 3 3,-13 3-4,-11 2-1,-15-1-3,-7 3-1,-10-8-4,-11 0 1,-13-4 1,0 0 4,-9-4 1,-3-4-2,-3-2 4,6-1-1,-2-5-3,-6 6-2,8-1-3,1-2-4,-8 3 0,3-1-3,10 1-4,-7-3 0,5-1-4,4-3 1,7 2-1,-4-2-2,2 3 3,2 6 1,3 1-2,-5 5-2,-2 0 1,7 6 1,-6-1 0,5 5 0,-2 0 1,2 2-2,-2 1 0,-2-4 8,-7-2 1,4 3 1,-6-4 3,-8-2 0,-3 5 1,5 2-2,-8-2-3,-1-3-4,9-3-9,-2 0-12,-1-4-3,6-4-1,16 2-4,8 3-18,12-3-37,13 5-63,16 9-60,11-1-134,14-5-520,11 9 0,15 2 0,11-6 0</inkml:trace>
  <inkml:trace contextRef="#ctx0" brushRef="#br0" timeOffset="424380.9507">8510 8073 1208,'0'0'59,"0"5"10,-2-2 17,-4 2 48,-3-1 45,-9-4 19,-5 5 16,-4-5 21,-7 0 24,-7 0-21,-13 0 13,-17 0 15,-13 0 3,-22 4-33,-17 1-36,-9 7-15,-9 1-15,2 2-21,3 0-24,8 2-25,11-3-37,12-3-61,13-4-114,18-4-262,8-3-507,13-9 0,13-11 0,11-6 0</inkml:trace>
  <inkml:trace contextRef="#ctx0" brushRef="#br0" timeOffset="427426.6874">5710 8070 647,'2'-1'51,"-1"-1"24,-1 2 29,2-1 20,-2 1 13,2 0 14,-2 0 10,0 0 3,1 0 4,1 0-23,2 1-1,2-1-7,3 2-8,7-1-7,3-1-3,8 0-5,1 0-6,4 0 0,4 0 1,4-1-9,0-1-14,5 1-13,11 1-11,1-2-3,8-1-4,8 0 0,-2 3 2,3 0 4,2 0-1,-2 0 4,3 0 3,-2-2 3,5-2-8,-2 1-5,-3-2-6,2-2-6,-6-1-8,-6 3-4,-5 1-6,-5-1-5,-6 5-4,0 0-3,-4 0 0,-1 0-2,0 0 1,-4 0-1,-1 0 1,-1 0-2,-5 0 2,-1 0 0,-7 0 4,-7 0-4,-2 0-2,0 0-3,-2 0-2,2 0 3,1 0 1,1 0-2,1 0 1,-2 0-2,-2 0-2,-3 0-2,-3 0 2,0 0 2,-3 0-2,2 0-5,2 0 3,-1 0 3,5 0-2,1 0 2,-2 0-2,1 0 0,-5 0 1,-5 0-2,1 0-2,0 0 4,2 0-2,-1 0-2,3 0-1,4 0 2,-1 0 0,-2 0 1,1 0 0,-1 0 3,-4 0 4,0 0-2,-2 0-1,-1 0 5,-3 0 1,0 0-1,0 0-5,0 0-5,0 0-6,0 0 1,0 0-4,0 0 0,0 0-1,0 0-3,0 0-8,0 0-25,0 0-39,1 0-50,-1 0-62,2 0-70,1 0-37,0-2-70,14-5-273,-13 7 0,2 0 0</inkml:trace>
  <inkml:trace contextRef="#ctx0" brushRef="#br0" timeOffset="430998.6838">16214 1789 542,'2'0'44,"-2"0"22,0 0 13,1 0 28,2 0 35,-3 0 31,3 0 41,-3 0 51,0 0 41,0-2 4,0 2-22,0 0-22,0 0-12,0 0-27,0-2-34,0 2-23,4 0-31,-4 0-39,0 0-31,0 0-19,0 0 2,0 0 0,0 0 6,0 0 7,0 4 0,0 3-7,-4 3-10,1 5-11,-1 7-10,2 2 1,1 7 4,1 2 23,0 7 10,1 1 8,-2 0 17,-2 1 9,1-2 3,1 4 2,-1 2 0,0 0-4,4 5-9,-2-1-22,0-4-17,0-7-15,0-7-15,0-11 1,0-4 28,0-7 24,0-8 6,0-2-2,0 0-7,0-2-26,0-3-35,0 0-52,0-1-96,0-2-130,2-7-305,-2-2-430,-5-7 0,-11-15 0</inkml:trace>
  <inkml:trace contextRef="#ctx0" brushRef="#br0" timeOffset="433689.5061">8020 1810 454,'0'0'65,"0"0"10,0-1 0,0 1 4,0 0 6,0 0 19,0 0 21,0 0 17,0 0 18,0 0-42,0 0-14,0 0-8,0 0-2,0 0-1,0 0-3,0 0-15,0 0-10,0 0-10,0 0-12,0 0-7,0 0 0,0 0 1,0 0 4,0 0 0,0 0-2,0 0-2,0 0-9,0 0-6,0 0-3,0 1 0,0-1 2,0 0 2,0 0-3,0 0-6,0 0-21,0 0-55,2 0-53,1 0-108,0 0-221,0 8 0,-2 0 0,-1 6 0</inkml:trace>
  <inkml:trace contextRef="#ctx0" brushRef="#br0" timeOffset="436202.6794">7688 3106 568,'0'-1'103,"0"-1"23,0 0 17,0 1 15,0 1 24,0 0 28,0 0 26,0-1 14,0-2 16,0-2-66,3-2-13,0-3-7,7-1-5,2-2-4,6-7-13,8 0-23,4-1-19,3 0-13,2 1-12,2 2-11,0 2-11,-3 2-12,0 6-9,-2 1-8,1 5-10,2 3 5,-2 5-3,0 4 9,-3 9 11,-4 6 9,-8 9 8,-6 7 7,-7 9 4,-5 4-3,-7 3 0,-9 0-5,-8 1 0,-7-3-6,-15 3-12,-6-7-8,-4-4-1,-4-3-14,-3-10-3,2-9-2,13-6 1,5-12-4,9-1-1,12-6-5,7 0 2,7 0-4,5-3-8,1-6 5,7-2-3,3-3 0,7-6-2,1 2 0,11-2-1,2 3 1,4 1-4,-1 3 6,4 4 4,0 3-1,6 4 7,-6 0 5,3 4 4,3 0 0,-1 6 1,0-1 3,4 4 1,-3-2 2,0 5-1,-3-5 0,-4 2-9,-5 1-1,0-3 1,-6 3-1,0-2 0,-4 2-4,-2-3-1,-3-2-4,4 0-1,-3 2 2,2-4 2,-6-3-3,-1 0-2,-6 0 11,-2-2 35,-3 0 17,0 0 11,0 0 7,0 0 3,0 0 4,0 0 3,0 3 5,0-3-4,0 0-9,0 0-35,0 0-17,0 0-13,0 0-9,0 0-5,0 0-2,0 0-3,0 0-6,0 0 0,0 0-2,0 0-1,0 0 0,0 0 0,0 0 0,0 0 9,0 0-4,0 0 6,2 0 4,-2 0-1,0 0-3,1 0 0,-1 0 0,0 0 3,0 0-12,0 0-8,0 0 0,0 0-6,0 0-3,0 0 3,0 0 4,0 0-1,0 0 0,0 0-6,0 0 12,0 0 0,0 0 0,0 0-5,0 0 0,0 0-3,0 0-1,0 0-2,0 0-1,0 0 7,0 0-4,0 0 4,0 0 0,0 0 5,0 0 0,0 0 0,0 0 0,0 0 3,0 0 0,0 0-3,0 0-5,0 0 2,0 0 0,0 0 0,0 0-1,0 0 4,0 0 4,0 0-4,0 0 5,0 0 0,0 0 9,0 0-11,0 0-3,0 0-5,0 0-1,0 0-10,0 0-13,0 0-5,0 0-10,0 0 5,0 0-9,0 0 9,0 0 3,0 0 5,0 0-3,0 0 8,0 0 4,0 0 8,0 0 3,0 0-6,0 0 3,0 0-11,0 0 0,0 0-22,0 0-5,0 0-5,0 0-1,0 2-2,0-1 4,0 1 2,0-2 5,0 0 8,0 0 1,0 0 22,0 0 7,0 0 6,0 0 5,0 0 3,0 0 0,0 0-3,0 0 0,0 0 0,0 0 0,0 0 0,0 0 2,0 0-2,0 0 0,0 0 0,0 0 0,0 0-2,0 0 2,0 1-3,0 0 0,0 1 0,0 1-2,0-3 2,0 0 0,0 0 0,0 0 3,0 0 3,0 0-3,0 0 3,0 0 0,0 0-1,0 0 1,0 0 0,0 0 0,0 0 0,0 0-3,0 0 0,0 0 2,0 0-2,0 0 0,0 0 0,0 0 0,0 0 0,0 0 0,0 0 0,0 0 0,0 0 0,0 0-7,0 0-20,0 0-22,0 0-12,0 0-5,0 0-7,0 0-18,0 0-47,0 3-77,0-3-169,0-10-600,0 8 0,0 1 0,-3-6 0</inkml:trace>
  <inkml:trace contextRef="#ctx0" brushRef="#br0" timeOffset="439983.9212">10658 2926 3582,'0'-9'124,"0"-3"23,0-1 6,0-6 4,0 5-1,0 2 1,0 0-37,0 1-88,0 2-142,2-1-233,1-1-492,-3 6 0,1 11 0</inkml:trace>
  <inkml:trace contextRef="#ctx0" brushRef="#br0" timeOffset="440247.2162">10621 3370 2422,'0'7'104,"0"1"24,0 3 11,0 1 5,0-4 3,0-2 1,0-1 0,0-1-1,0-2-4,0 2-85,0-3-77,1 3-74,4 3-70,4 0-128,1-4-341,-1 17 0,-1 1 0,1 5 0</inkml:trace>
  <inkml:trace contextRef="#ctx0" brushRef="#br0" timeOffset="443530.5535">12509 2643 300,'0'-1'33,"0"1"5,0-4 2,0 4 3,0-4 10,0 4 12,0 0 7,0 0 8,0 0 0,0 0-16,0 0 12,0 0 10,0 0 10,0 0 3,0 0-4,0 0-7,0 4-3,0-4-3,0 1 4,0 2 6,0 0 6,0 0 1,0-3-2,0 3-1,0-3-7,0 0-4,0 0-5,0 0-5,0 2-3,0-1-12,0-1-24,0 2-10,0-2-4,0 1-2,0-1 5,0 0 4,0 2 1,0-2 1,0 0-4,0 0-1,0 1-2,0-1-4,0 0-4,0 0-2,0 0-3,0 3-2,0-3-2,0 2 2,0-2 1,0 2 1,0-2-1,0 0-1,0 0-2,0 0 0,0 0 1,0 1 2,0 1 2,0 2 1,0-1 1,0 2 1,0-1 0,0 1 0,0-4 1,0 1-2,0 0-3,0-1 0,0 1-3,0 1 1,0 1 3,0-1 3,0 1 5,0 3 13,0-2 6,0 0 6,0 0 2,2 5 1,-1-3-1,1 3 0,-1 0-6,-1 2-1,0-2-3,3 3-14,2 0-9,-2 2-2,0 1-1,0 0 3,-3 2 0,1-1-1,-1 2 2,5 1-1,-4 1 2,5 2-4,-1 1 1,1 1 0,-3 1 0,3-4-5,-6 1-1,0-3-2,0 0 1,1-1 1,-2 2 0,1-3 2,1 2-2,-1-1 0,0-2-1,0-3-1,0-2 0,0-1 1,0-1-1,2-3-1,-1 3-1,1 1 0,1-1 0,-1 1-1,-1 4 4,-1-5 0,0 0-1,0 1 1,0-4-1,2 1 0,-2-8 1,0 3 3,0 0 1,1-2 0,-1-1-2,0 2 3,0 3 2,0-4 1,0 4 1,0 1 2,0-3-3,0 3 2,0-2-2,0 0 3,0-1 2,0-2-4,0 2 6,0-1 2,0-2 0,0 3 0,0-1 0,0-1-2,0-1-1,0 2-4,0-1 3,0-1 0,0 2-6,0 2-5,0-2 0,0 4 0,0-4-2,0 0 2,0 3 2,0 0 0,0-2-3,0 1-1,0 1 1,0-2 0,0 2 0,0-3-5,0 5 4,0-7-2,0 3 5,0-3 29,0 0 19,0 0 17,0 0 10,0 0 7,0 0 6,0 0 1,0 0 4,0 0-1,0 0 1,0 0-22,0 0-12,0 0-12,0 0-9,0 0-7,0 0-5,0 0-1,0 0-7,0 0-1,0 0-5,0 0-8,0 0-8,0 0-4,0 0-2,0 0 1,0 0-2,0 0 2,0 0 5,0 0-2,0 0 0,0 0 1,0 0-1,0 0 0,0 0 1,0 0-1,0 0 3,0 0-3,0 0 0,0 0 0,0 0 0,0 0 0,0 0-1,0 0 1,0 0-1,0 0-1,0 0 3,0 0-2,0 0 0,0 0-2,0 0 2,0 0-2,0 0 0,0 0-2,0 0 1,0 0 0,0 0-3,0 0 1,0 0 1,0 0 4,0 0-2,0 0 1,0 0 1,0 0 4,0 0 0,0 0 0,0 0 4,0 0-4,0 0-1,0 0-2,0 0 1,0 0 0,0 0 4,0 0-3,0 0 0,0 0-3,0 0-5,0 0 3,-1 0 0,1 0 0,0 0 0,0 0-2,0 0-6,0 0-1,0 0 1,0 0 2,0 0 1,0 0 2,0 0 0,0 0 0,0 0 1,0 0 2,0 0 2,0 0 3,0 0-2,0 0 0,-2 0-1,2 0 0,0 0 0,0 0-2,0 0 0,0 0-3,0 0 1,0 0-1,0 0 0,0 0 1,0 0 0,0 0 0,0 0 0,0 0 0,0 0-1,0 0 5,0 0 0,0 0 0,0 0 0,0 0 4,0 0-1,0 0 0,0 0-2,0 0 0,0 0 0,0 0-3,0 0-3,0 0 1,0 0 0,0 0-5,0 0 5,0 0 2,0 0 5,0 0 6,0 0-1,0 0 0,0 0 6,-1 0-3,1 0-3,0 0-1,0 0-10,0 0-6,0 0-4,0 0-8,-2-3-4,-1 3-26,1 0-33,1-3-87,-2 3-115,7-6-304,-4 3-370,-4-2 0,-2 0 0,-3-7 0</inkml:trace>
  <inkml:trace contextRef="#ctx0" brushRef="#br0" timeOffset="1.34009E6">18903 15851 806,'2'-1'77,"-1"-4"16,2 0 20,-1 1 22,-2-4 25,0 2 14,0 0 19,0 0 29,0 0 25,0 2-46,0 0-11,0 0-13,-2 2-17,-2-1-11,-2-4-4,-8 3-1,2 1 0,-4-2-18,0 2-12,-1 2-2,-6 1 12,-1 0 11,-3 0 9,-11 4 0,2 4-16,-5 6-12,5 2-11,1 6 1,8 4-2,7 1-4,6 3-6,8 1 7,5 2-1,2 1-1,9-5 15,10 2 32,13-5 3,12-5-11,6-1-11,2-12-18,-2-4-3,-3-5-23,-8-6-11,-6-5-30,-7 0-22,-7-5-33,-10-1-11,-7-1-7,-3-2 10,-9-4 8,-4-5-8,-4-2 0,-1-2 4,1 5 11,4 5-8,6 7-26,0 3-14,3 6-17,-2 2-27,2 5-31,1 1-33,-4 0-52,1 0-62,5 0-73,1 1-142,-2-12-413,4 16 0,5-2 0,7-1 0</inkml:trace>
  <inkml:trace contextRef="#ctx0" brushRef="#br0" timeOffset="1.34054E6">19145 15811 2306,'0'0'76,"0"2"21,3 10 8,4 6 4,0 9 2,3 11 3,0 4-1,-7 1 2,0-5 9,-3-7-18,0-6 24,0-10 28,0-8 0,0-6 1,-2-5 2,1-11-1,-5-7 2,-1-9-2,-1-9-8,2-4-16,1 5-62,5 6-37,-1 7-4,2 10-3,1 7-3,1 0 1,7 3-1,8 0-1,8 0 0,8-2-12,10 2-32,3-4-75,1 0-90,-5 1-145,-6-15-594,-15 14 0,-8-1 0,-7 2 0</inkml:trace>
  <inkml:trace contextRef="#ctx0" brushRef="#br0" timeOffset="1.34105E6">19692 15445 1906,'0'-1'96,"0"-2"-2,0-1 15,0 4 15,1 7 32,8 14 29,4 16 5,0 13 6,2 16 13,3 5-84,-9 4 11,4-3 15,-3-8-9,-4-8-13,-2-10-31,-2-10-18,-1-12 14,-2-9-3,1-9-13,0-9-11,-2-11-16,-4-6-17,-1-8-4,-7 1 0,-4 2 12,-3 9 15,-4 8-3,-2 6 10,-1 5 7,-1 4 5,5 6 2,4 1 5,7 4-3,9-1-1,4 3-10,1 1-26,11-1-19,6-1-19,4-2-27,11-3-18,7-7-37,-4-4-71,2-3-115,9-9-250,-17 0-359,-9-7 0,2-3 0,0-8 0</inkml:trace>
  <inkml:trace contextRef="#ctx0" brushRef="#br0" timeOffset="1.34128E6">20047 15897 2240,'4'9'104,"1"5"4,-1 6 2,-1 6 1,1 3 0,-1-3-5,-3 1-30,6-9-119,-1-11-541,0 1 0,1-6 0,0-12 0</inkml:trace>
  <inkml:trace contextRef="#ctx0" brushRef="#br0" timeOffset="1.34172E6">20176 15851 1767,'0'0'88,"0"5"12,5 6 6,-2 4 5,1 11 5,3 6 0,1 5 2,-5-2 17,0 1 21,0-9-18,-1-3 23,-2-10 42,1-7 11,-2-6 15,2-10-2,-1-9 0,0-10 4,0-9-12,0-1-24,5-3-34,1 6-56,7 11-54,0 4-17,6 7-20,-1 6-8,3 6-9,0-1-26,1 2-27,0 0-24,-3 2-15,0 4 0,-4 3 2,-6 5 1,-5 4 0,-1 5 5,-3-2 8,-3 1-26,0 3-119,3-8-595,0 2 0,-1-5 0,1-4 0</inkml:trace>
  <inkml:trace contextRef="#ctx0" brushRef="#br0" timeOffset="1.34223E6">21773 15637 3477,'0'-10'201,"0"1"33,-1-4 29,1-1 18,0 2 1,-2 1 12,2 0 0,0 2 3,-1-2-3,2 4-176,-1 1-77,0 4-113,0 0-107,0 4-122,3-1-248,-1 8-446,1 4 0,5 5 0</inkml:trace>
  <inkml:trace contextRef="#ctx0" brushRef="#br0" timeOffset="1.34286E6">21796 16066 1920,'0'7'177,"0"0"60,0 0 58,1 0 80,-2-3 33,1-4 32,0-2 46,0 2 34,0 0 35,0 0-60,0 0-32,0 0-61,0 0-57,0 0-81,0 0-32,0 0-33,0 0-45,0 0-35,0 0-34,0 0-65,0 0-20,0 0 0,0-1 0,0 1 0,0-1 0,0-1 0,0 0 0,0-1 0,0 3 0,0-2 0,0 1 0,0 1 0,0-1 0,0 1 0,0 0 0,0-2 0,0 2 0,0-1 0,0 1 0,0 0 0,0 0 0,0 0 0,0 0-28,0 0-61,0-3-77,0 1-53,1 0-19,-1-1-18,0-1-15,3-4-9,-3 3-11,0-2-17,0 2 1,0-1 27,0 2 29,0-2 9,0 2-30,0-2-71,0-3-107,3-17-330,0 17 0,4 1 0</inkml:trace>
  <inkml:trace contextRef="#ctx0" brushRef="#br0" timeOffset="1.34404E6">23508 15605 1956,'0'0'78,"0"-1"4,0 0 0,0 1 2,4-2 2,-4 2 1,0 0 2,3 0 8,-3 0 22,0 0-40,0 0 18,0 0 11,0 0 8,0 0 7,-3 0 11,-5 0 25,0 0 20,-3 2 5,-5-1-16,4 3-23,-1 0-25,2 2-14,2 1-4,-2-2-6,8 2-11,-3-4-23,6-2-16,-3 1-9,3-2 1,0 0 8,0 0 9,0 0 12,0 0 3,0 0 2,0 0 1,0 0-2,-3 0-3,2 0-4,-2 0-6,-1 0-12,2 0-16,0 0-10,-1 0-2,0 2-6,-3-2 1,0 5-1,-2-3 6,-3 3 7,-2 0 15,-6 4 20,-3 0 21,-4 4 10,0 3 2,5 4 6,5 4 7,10 3 7,3 9-3,7 2-8,9 4-14,4-1-19,6 0-28,8-7-38,6-8-65,3-6-59,2-9-110,1-7-116,-3-8-191,-9-59-577,-3 48 0,-16-5 0,-6-5 0</inkml:trace>
  <inkml:trace contextRef="#ctx0" brushRef="#br0" timeOffset="1.34445E6">23383 15899 1810,'-7'0'179,"1"0"25,-2-3 33,-1 2 19,8-6 7,1 4-1,4-3 2,6-2 1,6 2 0,6-3-133,10 3-50,-1-1-51,-2 2-61,-3 0-47,-10 5-22,-5 0 2,-7-2 6,-1 4 6,-3-2 20,0-4 31,2 1 39,-2 2 43,0 0 33,0-2 30,1 1 33,4 8 8,5 2-5,5 4-3,5 2-21,7 9-30,4-2-36,6 1-22,-1-7-74,-1-1-97,-5-7-219,-8-5-501,-10-2 0,0-2 0,-7-3 0</inkml:trace>
  <inkml:trace contextRef="#ctx0" brushRef="#br0" timeOffset="1.34466E6">23785 15797 2876,'-4'9'115,"-1"4"9,-3 10 3,-4 3 0,-7 9-2,-4 3-17,-1 2-38,3-3-67,2-5-106,15-13-611,0-4 0,4-8 0,6-7 0</inkml:trace>
  <inkml:trace contextRef="#ctx0" brushRef="#br0" timeOffset="1.34504E6">23898 15900 2567,'-3'-1'59,"3"-1"18,-2 1 16,4 1 17,6-1 4,5 1 4,5 0 0,8-7 1,1 1 0,1-5-51,-4-2-8,-8-3-22,-5-1-17,-6-1-16,-4 3-4,-8-2 0,-7 3 8,-1-1 22,-6 5 21,-9 4 19,3 5 9,3 9 9,3 6 5,4 5-2,5 8 4,5 9-5,2-2-8,5 2-22,5-2-45,4-5-69,4-4-93,13-7-218,7-7-434,14-7 0,7-7 0</inkml:trace>
  <inkml:trace contextRef="#ctx0" brushRef="#br0" timeOffset="1.3453E6">24357 15729 2158,'-15'0'186,"-6"1"21,-5 4 20,-5 4 23,8 1 12,0 11 5,4 4 3,8 6 5,5 0 0,6 4-150,12-1-40,9-4-43,11-3-65,10-6-81,12-10-140,38-10-607,-38-5 0,-7-8 0,-7-10 0</inkml:trace>
  <inkml:trace contextRef="#ctx0" brushRef="#br0" timeOffset="1.34561E6">24568 15765 1932,'1'5'220,"-1"1"38,0 8 45,2 3 15,-4 2 10,4 11 4,-1 0-1,6 2 0,3-4 2,3-1-174,7-9-42,5-7-39,1-8-45,1-3-20,1-14-18,2-3-23,-10-9-16,-5-7-9,-7-5-1,-8 1-5,-5 1-19,-3 10-34,0 6-47,2 12-126,3 2-556,0 9 0,6 3 0,10-5 0</inkml:trace>
  <inkml:trace contextRef="#ctx0" brushRef="#br0" timeOffset="1.34587E6">25029 15441 2028,'0'-4'132,"0"4"36,0 0 31,0 7 28,0 10 27,0 17 10,0 11 0,0 15 5,0 6 1,0 1-95,0-1-37,0-7-42,0-9-55,-2-12-75,0-9-91,2-13-261,0-9-410,0-10 0,2-12 0</inkml:trace>
  <inkml:trace contextRef="#ctx0" brushRef="#br0" timeOffset="1.34617E6">24926 15816 2591,'-5'-3'118,"-1"1"24,3-1 37,1-1 13,8-3 5,14 0 6,13-3 1,6 3 2,10-5 0,0 9-95,-11 1-22,-13 0-26,-7 6-35,-12 0-12,-2 4-5,-3 1-5,1 4 0,-1 5-4,2 3 3,0 4 0,0 5 1,1 4 0,-2 2-9,-2-1-26,1-3-49,-1-6-79,5-11-252,-2-9-374,5-6 0,2-9 0,2-17 0</inkml:trace>
  <inkml:trace contextRef="#ctx0" brushRef="#br0" timeOffset="1.34677E6">25323 15701 2634,'0'6'153,"0"3"18,6 4 9,6 9 4,0 5 2,7 5 1,4 1 1,-3-1-1,-1-3 4,-4-8-87,-1-6 12,-7-10-9,-2-2-5,-2-10-3,0-7-4,3-13-2,-2-8-10,1-8-9,1 1-9,0 8-38,-3 6-45,3 15-7,-5 8-4,-1 3 1,3 2 5,-1 3 9,-1-3 22,7 0 43,11 0 25,12 2 18,16-2 8,16-2 0,6 1 2,-2-4-2,-14-3-3,-17-1-7,-12-3-17,-12-4-44,-9 3-27,-6-4-13,-9 0-4,-7 1-3,-10 4 0,-4 0-1,-2 6-1,2 4 1,6 6 5,3 9 13,3 13 8,4 9 1,3 7 1,6 8 0,5 1 0,3-3-3,6-10-7,5-1-36,4-9-99,4-12-150,7-10-820,1-1 0,6-10 0</inkml:trace>
  <inkml:trace contextRef="#ctx0" brushRef="#br0" timeOffset="1.34727E6">26879 15672 2390,'-1'0'204,"-1"0"33,1 0 17,-1 0 27,2 0 21,9 0 14,6-1 8,15-1 6,18-5 3,18 0-152,10-1-54,8 2-50,-3 2-59,-15 0-104,-15 4-94,-22 0-92,-14 1-180,-12 2-424,-6 0 0,-6-2 0,0 3 0</inkml:trace>
  <inkml:trace contextRef="#ctx0" brushRef="#br0" timeOffset="1.34752E6">27023 15895 3331,'0'5'84,"2"3"29,8-2 26,9 0 15,14-1 2,16-5 2,22-2-1,4-1-2,2 3-44,-8 3-113,-14-6-130,-14 3-215,-21-29-468,-11 26 0,-6-2 0,-8 1 0</inkml:trace>
  <inkml:trace contextRef="#ctx0" brushRef="#br0" timeOffset="1.36546E6">28694 15342 1191,'-3'0'85,"0"0"32,0 0 30,-2 2 27,2-4 21,1 2 17,-1 2 11,1-2 12,2 1 13,0 1-43,0-2-5,0 0 2,0 0 12,0 0-20,0-2-16,0-2-12,0-1-5,0-4-4,0-2-6,0-2 0,4-3-17,1 1-28,2 0-38,1 1-7,5 0-5,-1 1-4,5 1-6,0 0-9,2 2-8,3-2-16,1 4 0,-2 0-6,0 2-6,-1 2 0,-2 1 0,0 2 1,-1 1-1,0 0 2,0 0-2,1 5-1,-3 2 0,-1 6 1,-4 5 4,-2 3 0,1 3 0,-3 2-3,-3-1 2,-2 5 4,1 1 4,-2 2 7,-3-1 3,-3 4 11,-4-2 4,-4-1 4,-6-1 3,-5 0 4,2-4 0,-1-2-1,2-2-1,-1-2-1,2-5-4,0-1-6,1-5-4,0 2 4,1-4 4,-2 4 6,1-2 4,-1 0 2,2-5 11,4-2 25,4-3 16,2-1 4,2 0 7,2-4-15,0 2-3,2-1-5,-4-4 1,7 1-5,0 2-13,0-4-27,0 2-22,0-2-5,0 1-6,7-1 5,0 2-10,2-2-2,2-1-2,6 1 1,1 1-2,-1-4 0,2 5-2,2-2-8,-4 2 4,-2 6 2,0-2 5,0 2 0,-1 0-2,-2 0-1,3 0 1,-3 0-2,4 2 5,-6 0 5,4 1-8,-1 1 0,3 1 3,-2 0-4,3-1 0,-3 0-3,3 1 0,-4 1 5,-2-1-8,2-2 1,-2 0-1,2 0 5,-2 0-1,1-3-4,5 1 0,2-1 8,-4 0-8,3-1 1,-3 1 7,-1 0-3,-5 0 3,-3 0-8,-1 0 0,-2 0 2,-2 0 1,3 0-5,-2 0 8,-1 0-5,1 0 5,1 0 3,0 0-3,0 0 3,0 0 1,0 0-1,-3 0-5,0 0 5,0 0 0,0 0 0,0 0-13,0 0 0,0 0 0,0 0 0,0 0 0,0 0 8,0 0 6,0 0-6,0 0 0,0 0 0,0 0 16,0 0 0,0 0 1,0 0-1,0 0 1,0 0-9,0 0-8,0 0 8,0 0 1,0 0-14,0 0-9,0 0 0,0 0 1,3 0 4,-3 0 1,0 0 0,0 0 16,0 0-8,0 0 0,0 0 14,0 0-1,0 0 1,0 0-1,0 0-4,0 0 2,0 0-3,0 0-16,0 0 8,0 0-8,0 0-1,0 0 1,0 0 8,0 0 0,0 0 0,0 0-3,0 0 3,0 0 8,0 0-8,0 0 9,0 0-1,0 0-8,0 0 0,0 0 0,0 0-8,0 0 8,0 0-9,0 0 1,0 0 8,0 0 0,0 0 0,0 0 8,0 0-8,0 0 0,0 0 9,0 0-9,0 0 8,0 0 1,0 0-18,0 0 1,0 0-1,0 0 1,0 0 0,0 0-1,0 0 1,0 0-1,0 0 1,3 0 2,-3 0 3,0 0 0,0 0 1,0 0-1,0 0 5,0 0-13,0 1-3,0 0-16,4-1-22,-4 0-14,0 0-12,0 0-16,0 0-33,0 0-15,2 3-18,-2 0 5,0-3-6,1 1 11,-1-1 20,0 0 11,0 0 17,0 0 1,0 0-2,0 0-33,0 0-48,0 0-52,0 2-106,2-2-163,-1 0-348,-1 0 0,0-2 0,2 2 0</inkml:trace>
  <inkml:trace contextRef="#ctx0" brushRef="#br0" timeOffset="1.36599E6">29675 15265 2498,'0'-3'68,"0"-2"2,0-5 2,1 1-4,-1-1-30,2-5-57,-1 2-78,4-4-113,-4 3-287,1 8 0,-1 4 0,-1 2 0</inkml:trace>
  <inkml:trace contextRef="#ctx0" brushRef="#br0" timeOffset="1.36642E6">29663 15575 2352,'0'4'186,"0"0"50,0 4 52,0-5 42,0-3 27,0 0 16,0 0 5,0 0 1,0 0-1,0 0-123,0 3-59,0 3-50,0 4-51,0 6-43,-3 0-29,3 2-11,-2-3-6,2-4 2,0-5 2,2-6-2,-2 0-3,0-8-2,0-1-14,0-6-22,3 2-25,-3-4-43,3 4-44,0 4-63,0 6-83,0-1-170,-2-14-492,1 12 0,1 3 0,0-4 0</inkml:trace>
  <inkml:trace contextRef="#ctx0" brushRef="#br0" timeOffset="1.3681E6">30585 14850 1605,'0'0'174,"0"0"31,0 0 24,0 0 19,0-1 22,0 1 21,0-1 14,0 1 10,-2 0 3,2 0-123,0-2-44,0 2-31,0 0-14,-2 0-2,0 0-12,-1 4-6,2 7-4,-1 0 9,2 15 22,2 9 10,2 8 7,2 10 0,0 8-9,2 1-14,0 1-4,-4-3 11,2-6 6,-2-5-15,-1-7-12,2-7-9,-2-6-6,0-5 8,0-8 4,-1-2 4,-1-7 2,-1-1-26,0-3-11,0-2-5,0 1-5,2 0 1,-2 1-5,0 1-15,0-2 5,2 2-18,-2-1-7,0 1-1,0-4 4,2 1 4,-2 5-7,0-1 2,0-2 6,1 3 7,-1-1-10,0-2 15,0-3 0,0 1 8,0-1-8,0 0 3,0 0 8,0 2 5,0-4 3,0 2 12,0 0 15,0 0-5,0 0-1,0 0-7,0 0 0,0 0-7,0 0-9,0 0-13,0 0-7,0 0-13,0 0-14,2 0 0,-2 0 0,0 0 0,0 0 0,0 0 0,0 0 0,0 0 0,0 0 0,0 0 0,0 0 0,0 0 0,0 0 0,1 0 0,-1 0 0,2 0 0,-2 0 0,0 0 0,0 0 0,0 0 0,0 0 0,0 0 0,0 0 0,0 0 0,0 0 0,0 0 0,0 0 0,0 0 0,0 0 0,0 0 0,0 0 0,0 0 0,0 0 0,3 0 0,-3 0 0,0 0 0,0-1-28,0 1-71,0 0-110,0-3-44,0 2-46,0 0-82,0-2-91,0-6-191,0-2-494,0 1 0,-3-2 0,-5-1 0</inkml:trace>
  <inkml:trace contextRef="#ctx0" brushRef="#br0" timeOffset="1.36974E6">28882 16441 1766,'0'0'54,"0"-3"8,4 3 13,-4 0 22,0-2 21,0 2 18,0 0 25,0 0 32,0 0 16,3 2-28,-3 0 5,0 5 16,0 3 9,0 7 12,0 7-7,-7 10-11,-2 4-16,-2 9-27,-2 1-12,-4-1-12,2-4-14,6-7-25,5-11-19,-1-4-19,5-12-8,0-6-8,3 2-9,6-10-2,6 2-3,8-6-2,10 1-3,7-3-2,3 2-12,2 3-47,-8 4-90,-4 1-64,-7 2-102,-4-1-197,-11 0-404,-2 0 0,-4 0 0</inkml:trace>
  <inkml:trace contextRef="#ctx0" brushRef="#br0" timeOffset="1.37038E6">29154 16504 2230,'-3'-6'172,"0"-1"21,0-2 31,0 1 22,2 0 8,1 4 5,0 2 13,0 0 49,0 2 27,0 4-106,3 4-27,0 9 9,3 7-11,1 12-16,-4 7 3,3 8 18,-6 5-2,0 1-54,0-2-18,0-2-23,0-5-12,0-5-23,3-6-23,0-8-7,0-6-5,-1-9-19,1-2-4,-1-6 6,-2-3-9,1-1-2,-1 0-2,0-2-7,0 1 11,0-1 1,0 2-6,3-2-4,-3-2-6,0 1 1,0 1 0,0-2 0,0 0 0,1 2-1,-1-3-7,0 3 0,0-2 0,0 1 0,0 1-3,0 0 0,2 0-3,-2 0 0,1-1 0,1 1 0,-1-3-4,-1 3-9,2-2-31,-1-1-59,-1 1-59,2 2-70,-2 0-103,0-1-136,0-15-721,0 6 0,0-4 0,3-8 0</inkml:trace>
  <inkml:trace contextRef="#ctx0" brushRef="#br0" timeOffset="1.37077E6">30045 16518 2962,'0'-6'168,"0"-2"31,1-6 12,-1-6 3,0 2 3,2-1-10,-2 2-61,3 7-87,-1 6-156,-1-6-760,-1 18 0,0 3 0,0 6 0</inkml:trace>
  <inkml:trace contextRef="#ctx0" brushRef="#br0" timeOffset="1.37098E6">30005 16917 3426,'0'0'93,"0"-2"5,0-3 1,0-2-5,0 2-35,0-3-78,1 1-113,41-3-611,-37 8 0,-1 0 0,4-1 0</inkml:trace>
  <inkml:trace contextRef="#ctx0" brushRef="#br0" timeOffset="1.3737E6">30624 16436 465,'-3'0'133,"-1"0"33,-5 2 39,0 1 40,-2 0 37,1 0 28,-1-1 22,2-2 17,-1 0 16,1 0-64,1-4-35,2-1 0,0-4-25,6-6-20,-1 0-16,2-1-1,2-1-19,4 2-8,3-1-11,2 2-12,9-1-13,1 1-31,5 1-11,2 5-18,1-2-23,2 3-25,2 2-4,4 1-8,1 4-7,5 1-2,-8 5-4,2 8 0,-7 4-3,-2 9 2,-13 8 5,-7 4 10,-4 3 30,-7 3 38,-13 1 28,-4 0 8,-7 0 3,-9-2 12,-5-3 0,-2 0 4,3-5-4,2-6-8,1-5-22,9-8-38,5-9-26,5-4-4,5-5 7,9-2-2,0-5 7,3-1 0,3-1 1,0-2 6,3 3-5,0-3 5,5 1 2,2 0-12,4 2-5,1-2-10,4 4-10,4-2-5,1 2 2,0 4-13,6 0 0,-6 3-1,2 1-5,-1 3 7,4 1-5,-5 2-2,3 3 2,-5 0-2,0-2-2,-4 1 2,-6-3-1,3 2-4,-4-5 0,-1-2 0,-4 2 0,-1-1 0,-1-2 0,-4 1 0,3-2 0,-4 1 0,-2 1 0,1-1 0,-1 0 0,0 0 0,0 0 0,0 0 0,0 0 0,0 0 0,0 0 0,0 0 0,2 0 0,-2 0 0,0 0 0,0 0 0,1 0 0,-1 0 0,0 0 0,0 0 0,0 0 0,0 0 0,0 0 0,0 0 0,0 0 0,0 0 0,0 0 0,0 0 0,0 0 0,0 0 0,0 0 0,0 0 0,0 0 0,0 0 0,0 0 0,2 0 0,-2 0 0,0 0 0,0 0 0,1 0 0,-1 0 0,0 0 0,0 0-3,0 0-7,0 0-4,0 0-11,0 0-5,0 0-8,0 0-27,0 0-22,0 0-28,0 0-22,0 0-6,0 0-14,0 0-36,0 0-12,0 0-5,0 0-9,0 2 16,0-2 11,0 1 8,0 1-7,0 0-26,0-2-26,0 3-1,0-2-34,-1 1-93,1-2-112,-2-2-303,1 2 0,-2-1 0,3 1 0</inkml:trace>
  <inkml:trace contextRef="#ctx0" brushRef="#br0" timeOffset="1.37655E6">31050 17379 1078,'0'0'103,"0"0"2,2-2 5,-2 1 13,0-3 18,0-1 21,1 0 24,-1-1 23,0 0 26,0 3-66,0-4 8,0 3 23,0-1 10,0 0-4,0 2-16,-3-1-20,-3 1-15,-4 0-6,-1 2-2,-5-4-14,-1 0-15,2 2-13,-2 1-6,1-1 3,-2 3 7,-5 3 7,-2 1-2,-4 2-13,2 3-23,2 5-4,3-2 1,3 1-3,2 2-1,4 2 4,-2 0-2,3 2-9,3 0-1,1 4 6,5-2-1,3 1-1,3-1-4,6-2-11,2-2-4,5 0-14,5-2-2,1-3 0,-2-1-6,3-3-18,0 0-21,-1 0-13,5 0-17,-3 1-2,-1-3-6,-2 1-3,-5 0-5,-5 3 0,-3-2 3,-1 4 8,-2 0 17,-5 3 10,3-1 13,-2 0 6,1-1 2,-4-1 3,2-1 8,-6 3 9,0 0 8,-9-4 32,-2 4 24,-7-2 42,2-2 25,-5-4 32,-2-3 22,1-1 4,2-2-2,0-2-11,5-1 0,5 0-37,4-6-16,3-3-38,3-2-22,4-6-35,2-5-20,0-1-7,6 2-5,5-1 0,1 0-6,4 2 1,5 0-4,-1 1-2,3 2-5,-1-1 2,-1-1-2,2-1 2,-1 1 0,-1-2 0,-4 4-2,1 0 2,-4 1-2,-7 4 0,2 5 0,-6 1 0,-1 1 0,-2 2 0,3 2 0,-2 0 0,-1-1 0,0 3 0,3-1 0,-3 2 0,0 0 0,2-1 0,-2 1 0,0 1 0,0-2 0,1 0 0,-1 2 0,0 0 0,0 0 0,2 0 0,-2 0 0,0 0 0,0 0 0,0 0 0,0 0 0,0 0 0,0 0 0,0 0 0,0 0 0,0 0 0,0-3 0,0 3 0,0-1 0,0-1 0,0 1 0,0-1 0,0 2 0,0 0 0,0 0 0,0 0 0,0 0 0,0 0 0,0 0 0,0 0 0,0 0 0,0 0 0,0 0 0,0 0 0,0 0 0,0 0 0,0 0 0,0 0 0,0 0 0,0 0 0,0 0 0,0 0 0,0 0 0,0 0 0,0 0 0,0 0 0,0 0 0,0 0 0,0 0 0,0 0 0,0 0 0,0 0 0,0 0 0,0 0 0,0 0 0,0 0 0,0 0 0,0 0 0,0 0 0,0 0 0,0 0 0,0 0 0,0 0 0,0 0 0,0 0 0,0 0 0,0 0 0,0 0 0,0 0 0,0 0 0,0 0 0,0 0 0,0 0 0,0 0 0,0 0-30,0 2-91,0 1-105,0-2-58,1 6-69,1 0-76,1-1-90,7 0-187,-7 0-398,0 4 0,0-6 0,-6 1 0</inkml:trace>
  <inkml:trace contextRef="#ctx0" brushRef="#br0" timeOffset="1.37713E6">30040 17493 3192,'0'-5'150,"0"3"26,2-3 10,-2 1 2,0 1 2,0 2-2,0 1-19,0 0-49,0 0-49,0 0-191,1 0-228,1-9-484,-2 14 0,0 5 0,1 4 0</inkml:trace>
  <inkml:trace contextRef="#ctx0" brushRef="#br0" timeOffset="1.37737E6">30035 17904 3312,'0'0'132,"0"-2"28,0-5 23,1 0 17,-1-1 13,0-2 3,0-2-1,0 5-13,3 0-46,-3 4-159,1 3-128,2-1-148,17-9-636,-13 7 0,4-7 0,-3 1 0</inkml:trace>
  <inkml:trace contextRef="#ctx0" brushRef="#br0" timeOffset="1.3797E6">28897 17464 248,'0'-3'57,"0"-2"16,0 1 29,0 0 24,0 4 20,0-1 16,0 1 10,0 0 6,0 0 8,0 0-36,0 0-7,0 0-4,0 0-14,0 0-6,0 0 0,0 0 6,0 0 2,0 0 8,0 0 5,0 0 2,0 0-7,0 0-10,0 0-14,0 0-16,0 0-21,0 0-20,0 0-12,0 1-15,0 0-11,0 2-7,0-1-1,0 1-3,0-1 6,0 0 13,0 1 14,1-2 10,-1 0 10,0 0 6,0 1 3,2-2 2,-2 2 1,0 0 4,0-2-5,0 0-11,0 0-12,0 0-7,0 0 0,1 0 4,-1 0 9,0 0 10,0 0 0,2 0 4,-2 0 2,0 0 6,0 0 3,0 1 0,0-1-1,0 0-3,0 0-2,0 0 2,0 0 2,0 0 2,0 0 2,2 0-7,-2 0-4,0 0-3,0 0-8,0 0-7,0 0-9,0 0-10,1 0 1,-1 0 4,2 5 11,-2-5 9,1 2 7,-1 3-2,2 2 0,-2-2 6,1 4 28,-1 3 43,0 3 30,0 5-5,0-1-16,0 7-7,0-1-9,0 0 2,0 0 5,3-1-16,-2-6-24,1 1-43,-1-2-40,2-3-11,-3-6 2,0 4-3,0 1 5,0 3 9,-3 0-7,2 7 10,-5 0 0,3-1-7,0-2 3,2-2 8,1-5-5,1-3 2,-1-5-2,0-4-6,0-1 2,0 0 3,0 0-6,0 0 5,0 0-2,0 0-1,0 0 0,0-1-7,0 1 3,0 0-5,0-3-1,0 1-8,0-1-1,0 0 5,0 1 0,0 1-5,0 1 0,0-3 3,0 3-3,0 0 5,0 0-4,0-3 4,0 3 0,0 0-20,0 0-8,0 0-10,0 0-12,0 0-13,0 0-15,0 0-9,0 0-4,0 0-7,0 0-7,0 0 10,0 0 5,0 0 8,0 0 9,0-2 9,0-3 16,0 1 4,0 1 8,0-2-12,0 2-30,0 3-23,0 0-9,0 0 0,0 0-6,0-1 0,0 1-7,0 0-8,0 0-12,0 0 2,0 0 5,0 0-19,0 0-48,0 0-50,2 0-121,2-10-552,-1 6 0,0-2 0</inkml:trace>
  <inkml:trace contextRef="#ctx0" brushRef="#br0" timeOffset="1.38075E6">29464 17290 1612,'0'0'178,"0"0"29,0 2 26,-2 0 27,-3 1 16,-3 2 28,-6 6 24,-2 6 20,-5 1 13,1 4-129,-1 2-30,2 5-16,2 2-17,-1 1-12,3 1 3,0 2-10,6 1 0,3 3-2,3 1 12,3 3 1,3 1 5,3 1-1,3-2-16,5-4-1,4-3-20,1-10-16,5-5-23,-1-5-23,0-8-66,2-7-63,-2-1-29,-4-5-16,-1-7 6,-7 3-12,-4-6 1,-4-2 2,-1 3 3,-2-1 6,-2 4 39,-1-3 52,-7-2 18,1 0 2,-7 0 1,0-3 1,1 5 1,3 0 4,0 6-8,2 1-3,-3 4 4,4-1 0,-2 3-1,3 1 0,0-2 0,2 2-4,-1 0 0,-1 0-10,2 3 7,0-3 0,-1 4-2,4-4-2,-2 3-1,2-2 1,2 2-2,-1-3-4,-1 1-6,2 3-6,-1-3-12,-1 1-21,-2 0-27,1 2-34,1-3-40,-1 2-63,-1 1-73,2-4-117,27-5-537,-26 3 0,2 1 0,-3-2 0</inkml:trace>
  <inkml:trace contextRef="#ctx0" brushRef="#br0" timeOffset="1.38808E6">19338 16797 1288,'3'0'88,"-1"0"42,-1 0 40,2 0 29,0 0 26,-3 0 21,0 0 14,5 0 12,-5 0 9,0 0-54,0 0-19,0 0-33,0 0-40,0 0-30,0 0-26,0 0-17,0 3-10,0 3-8,0 2 0,0 7 1,0 3 2,0 7 0,0 4 2,0 3 1,0 3 2,0-4-4,0 3-2,0-7-3,0-6-7,0-5 0,3-2-2,3-9-1,6-4-1,7-2 0,8-7 2,10-6-2,0-6 1,0-2-2,3-5 1,-6-1-10,-6 1-8,-6 3-13,-7-1-4,-4 5-1,-5 2-1,-2 1 3,-2 8-2,-2 1-4,0 5-2,0 0 1,0 3 3,0 6 4,1 6 4,1 8 0,2 6 0,-1 11-4,7 9 5,-3 4 14,-3 4 12,1 0 12,0 0 10,-5-4 15,0-4 29,1-4 10,-4-3 73,-5-3 61,-3-6 49,-8-1 9,-5-3-12,-7-2-11,-6-3-14,-4-3-13,0-7-31,0 0-9,2-8-75,8-1-61,3-2-51,6 0-20,1-3 0,5-1 0,3-1 0,1-1 0,2-1 0,4 0 0,1 3 0,2-1 0,1 4 0,1-2 0,1 3 0,0 0 0,0 0 0,0 0 0,0 0 0,0 0 0,0 0 0,0 0 0,0 0 0,0 0 0,0 0 0,0 0 0,0 0 0,0 0 0,0-1 0,0 1 0,0 0 0,0 0 0,0-2 0,0 2-94,0 2-137,0-1-62,0 3-83,0 1-84,0-1-125,1-6-645,2 0 0,4-7 0,3-2 0</inkml:trace>
  <inkml:trace contextRef="#ctx0" brushRef="#br0" timeOffset="1.3888E6">21267 16649 5034,'-4'-8'137,"-1"-6"24,1 0 12,-2 0 8,3 6 5,1 1 4,2 2-15,0 0-54,0 4-61,0-2-190,2 6-134,-2 3-151,13-1-706,-9 12 0,0 6 0,-3 6 0</inkml:trace>
  <inkml:trace contextRef="#ctx0" brushRef="#br0" timeOffset="1.38917E6">21215 17163 3156,'0'3'124,"-3"0"54,3 2 46,0-2 26,-4 1 12,4-4 22,-3 2 11,3 1 4,-4 2 1,4-1-84,0 3-34,0 0-49,0-6-35,0 1-15,0-2-1,0 0-21,0 0-14,4-3-18,-1-4-29,1 3-24,-1-6-35,-2 2-46,2 1-74,-1 3-85,-2 1-72,3 3-89,3-4-160,-5-1-280,4-3 0,-2-4 0,1-2 0</inkml:trace>
  <inkml:trace contextRef="#ctx0" brushRef="#br0" timeOffset="1.39016E6">22542 16745 1028,'-4'0'134,"2"0"41,-1 0 29,0 0 25,1-2 21,-1 0 13,0 1 15,3-1 18,-3 0 28,3 0-63,0 1-39,0-3-27,0-1-19,3 0-15,0-3-3,2 1 1,3-2-5,2 1-11,1 0-27,2 2-24,5-1 0,3 2-11,5 2-8,2 1-11,2 0-18,-1 2-14,2 2-6,1 1-9,3 3-3,1 5-1,-4 5-2,-8 8 0,-8-2 2,-7 8 3,-9 3 8,0 3 7,-9 0-1,-4 3 6,-8 0 4,-8 0-2,-6-5-3,-4-2 0,-3-6-6,2-5-3,-1-8-3,0-9-8,2-8-11,5-13-35,8-8-34,9-1-34,7-1-86,7 2-72,9 5-119,37 2-586,-24 4 0,6-1 0</inkml:trace>
  <inkml:trace contextRef="#ctx0" brushRef="#br0" timeOffset="1.39079E6">23097 16738 2322,'-7'-5'127,"-7"1"26,-3-1 25,-10 1 27,0 4 20,0 6 16,0 6 15,3 4 7,4 4 10,7 10-94,4 3-23,7 3-24,-1 6-21,6-1-24,5-1-18,1 0-14,6-6-10,6-8-5,4-6-4,5-9-4,1-7-1,3-6-1,3-4-2,-6-4-4,-7 0-2,-9 1-3,-5 3-6,-7 3-5,-1 2-10,-2 1-8,0 0-2,0 0-1,0 0-7,0 0 1,0 0-1,0 0-3,0 0 2,0 0 4,0 0 5,0 0 5,0 0 1,0 0 1,0 0 5,0 0-3,0 0 0,0 0-6,0 0-6,0 0-5,0 0-4,0 0-4,0 0 1,0 0-2,0 0-17,0 0-18,0 0-39,0 0-26,0 0-30,3 0-63,0 0-125,0-14-442,2 11 0,0-2 0</inkml:trace>
  <inkml:trace contextRef="#ctx0" brushRef="#br0" timeOffset="1.39118E6">23911 16832 2754,'0'-2'110,"0"1"11,2-1 18,4 1 25,3 0 20,4 1 12,7 1 5,7 0 3,11 1 3,13-2-99,12 1-14,12-2-22,-1-3-74,-4-1-92,-12-3-208,-21-18-529,-20 19 0,-11 0 0,-12 3 0</inkml:trace>
  <inkml:trace contextRef="#ctx0" brushRef="#br0" timeOffset="1.39139E6">24036 17114 3179,'-4'4'122,"1"1"28,0-3 4,6 0 3,9 0 3,13-8 3,13 1-22,11-2-57,13-2-56,6-2-196,-6-9-666,-10 11 0,-16 3 0</inkml:trace>
  <inkml:trace contextRef="#ctx0" brushRef="#br0" timeOffset="1.39463E6">25135 16676 717,'0'0'66,"-3"0"33,1 0 37,-2 1 41,-4-1 36,2 2 33,-1-1 25,-4-1 17,2 0 19,0 0-24,3 0-13,1-1-19,2-2-18,2 0-30,1-5-26,0-1-28,0-3-14,3 1-13,3-6-16,3 0-15,8-1-11,-1-1-14,5 2-15,0 0-11,-1 2-10,3 1-7,-1 5-10,2-1-4,-1 4-2,2 4-3,-2 0 1,2 4-2,-5 2 2,3 2-3,-5 6 2,-3 2 2,-5 5 4,-4 3-1,0 2 1,-3 1 2,0 6-1,-6-1 5,-3 5 1,-10 0 2,-2 4 3,-10-1-1,1-1 4,-3-4 3,2-1 2,-1-7 0,1 0 2,1-5-2,5-5-4,-2-4-3,3-2 0,6-3 4,2-6 6,2 0 7,6 0 9,1 0 0,4 0 1,0 0-1,0-3 0,0 0 3,0-3-3,0 3-3,0-5-12,3 2-12,2-3-9,-1 1-3,4 0-2,-1 1 0,5 2-1,2 2 4,1 0 2,3 2 0,1 1 2,5-2 0,5 2 5,3 0 4,8 0 4,8 0 2,4 2 8,3-1-12,1 2 8,-8 0-6,-6 0-2,-12 2-1,-9-5-12,-10 3-9,-5-2-3,-6 1-17,0-1-27,0-1-23,0 2-63,0-2-104,0 3-149,0-18-692,0 10 0,2-7 0,2-7 0</inkml:trace>
  <inkml:trace contextRef="#ctx0" brushRef="#br0" timeOffset="1.39488E6">25946 16615 3472,'0'-14'129,"0"-1"22,1-5 6,-1 1 3,0 5 2,0 4-5,0 2-48,2 4-63,1 2-85,1 1-285,-2 5-512,-2 6 0,3 3 0</inkml:trace>
  <inkml:trace contextRef="#ctx0" brushRef="#br0" timeOffset="1.39512E6">25961 17019 3573,'0'0'185,"0"0"25,0-5 7,0-2 2,0-1 1,3-1 2,0-3-2,-3 2-23,4 4-64,-4 5-229,3-2-200,0-8-704,0 8 0,4-2 0,-3-5 0</inkml:trace>
  <inkml:trace contextRef="#ctx0" brushRef="#br0" timeOffset="1.39591E6">26533 16382 1114,'1'1'150,"-1"-1"20,3 0 14,-3 2 16,0-4 24,0 2 24,0 0 22,0 0 13,3 0 7,-3 0-115,0 0-30,0 0-18,0 0-15,0 0-16,0 0-22,0 0-22,0 2-20,2 0-2,-2 3 10,2 4 22,2 5 36,0 2 20,1 6 18,1 5 17,-3 6 2,3 6 6,-3 0 9,3 7 4,-3 0-11,0-3-13,0-1-32,2 1 2,-2-5-7,1-1-8,-1-2 4,4-5 2,-4 0-2,2-4-11,0 0 11,-1-5 6,1-5 4,-1-4-12,-3-3-12,2-3-4,-1-1-9,-2-3-9,0-2-7,0 4 1,3-6-17,-3 4-9,0-2-8,0 0 0,0 0 0,0 0-5,0 0 0,0 0 0,0 0-11,0-2-91,2 0-86,-2 0-80,0-1-124,0-2-147,0-15-750,-2 11 0,-3-2 0</inkml:trace>
  <inkml:trace contextRef="#ctx0" brushRef="#br0" timeOffset="1.40038E6">14146 10333 599,'2'-3'112,"0"-1"46,1 4 43,0-3 26,-3 4 15,1-1 11,1 0 9,-2 0 3,0-1 0,0 1-69,0 0-46,0 0-58,0 0-52,0 0-8,0 0 0,0 5 4,0 2 0,0 5 7,0 6 7,0 3 11,0 2 10,4 3 15,-4 3 11,3-5-13,-2-2-15,2 1-9,1-8-4,0-4 3,1-5 11,2-3 1,4-3 0,1 0-5,3-3 0,3-3-2,1-2-2,4 0-4,0-5-6,-1 1-12,-2 1-22,-4 1-9,4 0-8,-6 3-1,-4-3-6,-1-1-4,0-4-5,-2-3-10,-1 0 0,-3-1-1,0 2 2,1 5 1,-4 3-3,1 3-6,-1 4-3,2 2 5,-2 0 6,0 0 11,0 4 4,1 4 2,1 9 1,2 6 0,0 4 4,2 7 9,4 0 8,-4 8 0,-2-2 9,0-1 5,-1 0 3,-1-3 0,0-3 5,-2-3 10,1-4 8,-1-5 17,-1 0 12,-4-2 9,-4-5 5,-1 1 22,-10-2 20,-1-2 52,-6-4 69,-6-4 34,-6-1-2,-4-4-12,3-1-9,-1-3-8,10 1-15,8-3-25,6 0-26,8 3-54,5 1-75,0 0-46,4 2-10,0 1-9,4 1-12,-4 0-33,-4 0-61,4 0-97,0 0-61,0 0-82,0 0-118,4 0-228,-4 0-476,3 0 0,-3-2 0</inkml:trace>
  <inkml:trace contextRef="#ctx0" brushRef="#br0" timeOffset="1.40074E6">13835 11111 2584,'0'0'68,"0"0"7,8 0 7,9 0 7,12-1 8,16 1 5,19-3 4,17 1 4,9-2 1,6 3-61,4-1-6,-11 2-8,-16-1-25,-18 1-58,-22 0-63,-14 0-105,-13-9-423,-9 7 0,-3 1 0,-5-1 0</inkml:trace>
  <inkml:trace contextRef="#ctx0" brushRef="#br0" timeOffset="1.4011E6">14015 11343 1480,'0'0'102,"0"0"11,3 0 25,4-2 23,3 0 25,13-2 12,5-3 8,12 0 4,4 4 2,0-1-90,-2 5-8,-7 8-8,-11 3-25,-10 9-22,-8 10-23,-8 0-9,-10 8-4,-7-3-1,-10 0 0,-4-6 0,-6-1-1,1-6 0,1-9-1,5-7-7,6-3-64,10-11-133,9-17-512,4 4 0,10-6 0</inkml:trace>
  <inkml:trace contextRef="#ctx0" brushRef="#br0" timeOffset="1.40136E6">14478 11239 2004,'-10'1'91,"-6"5"12,-3 5 14,-7 7 10,2 4 8,4 13 8,8 0 1,6 1 2,3 0 3,10-4-76,7-3-15,10-6-12,8 0-34,17-14-71,10-1-120,10-19-443,1 2 0,6-11 0</inkml:trace>
  <inkml:trace contextRef="#ctx0" brushRef="#br0" timeOffset="1.40175E6">15277 10754 2786,'-2'0'96,"2"0"8,0-2 6,0 2 4,0 0 6,6-1 4,8 1 0,5 3 2,10-1 0,10-2-87,3 1-39,-1-1-61,-2 0-97,-2-5-196,-13 4-305,-8-1 0,-10 0 0,-1-1 0</inkml:trace>
  <inkml:trace contextRef="#ctx0" brushRef="#br0" timeOffset="1.40194E6">15255 10985 1928,'0'4'116,"3"0"4,7 0 2,5 0 3,10-1 0,14-3-7,16 0-154,20-7-487,-7 6 0,-1-3 0,-6-3 0</inkml:trace>
  <inkml:trace contextRef="#ctx0" brushRef="#br0" timeOffset="1.40269E6">16321 10484 1663,'-2'0'67,"-2"0"52,3 0 36,-2 0 21,1-4 18,2 0 16,2-6 8,5-2 13,3-5 3,7 0-25,6-2-38,-1 3-52,2 3-35,2 4-22,-3 6-16,2 0-18,1 3-6,4 8-15,-5 6-2,-6 5-2,-5 7-2,-8 11 2,-9 7-2,-6 6-1,-12 6 1,-6 1 5,-7-3 3,-7-1 17,0-9 14,8-12 8,5-5 24,14-11 24,1-9 2,7-6 3,3-6-2,0-10-5,3-4-4,6-1-16,7-1-14,8 4-11,9 8-20,11 5-29,4 2-3,8 4-18,1 2-55,0 4-48,3 2-83,-6 0-151,-11-24-488,-9 22 0,-10 0 0,2-5 0</inkml:trace>
  <inkml:trace contextRef="#ctx0" brushRef="#br0" timeOffset="1.40302E6">17266 10844 1904,'-8'0'102,"-7"4"21,-5 1 17,-14 5 7,-3 5 5,-11 6 9,-5 4 7,-8 4 13,-3 3 6,-4-3-70,4-3-24,0-2-21,10-5-18,13-4-5,10-3-5,5-4-10,13-7-24,1 2-44,6-3-76,3 0-118,22-4-445,-19 4 0,5 0 0,1 0 0</inkml:trace>
  <inkml:trace contextRef="#ctx0" brushRef="#br0" timeOffset="1.40375E6">16926 11239 2094,'0'1'108,"0"2"10,1 0 6,1 1 11,-1 6 5,2 2 0,3 8 1,2 13-1,-2 9 2,3 7-73,-5 9-11,0 1-2,-4-3 2,3-1-2,-3-3 3,-3-11 9,6-10 3,-3-6 7,0-7 1,0-8-7,0-5-10,0-1-3,0-1 0,0-3 3,0 0-2,0 0-6,0-3-5,0 3-2,0 0-4,0 0-2,0 0-5,0 0-7,0 0-9,0 0-10,0 0-6,0 0-3,0 0-1,0 0-4,0 0 2,0 0 0,0 0 1,0 0 1,0 0 1,0 0 0,0 0-2,0 0 2,0 0-3,0 0 3,0 0-8,0 0-14,0 0-18,0 0-16,0 0-9,0 0-4,0 0-2,3 0-7,-3 0-3,0 0-9,0 0-5,0 0 8,0 0 7,3 0 1,-3 0-11,0 0-29,1 0-41,1 0-72,2-4-103,-3 0-225,1 1 0,-1-2 0,-1 5 0</inkml:trace>
  <inkml:trace contextRef="#ctx0" brushRef="#br0" timeOffset="1.40523E6">14399 12772 981,'0'-2'80,"0"-2"10,0-2 9,0 1 5,2-4 4,-2 4 12,2 0 26,-2 0 14,0 3 10,0-1-57,4 0-4,-1 0 9,0-1 8,0 2 12,-3-4 24,0 4 8,1-2-22,-1 4-12,0-2-12,0 2-11,0 0-7,0 0-19,0 4-16,0 6-16,0 9-25,2 8-13,-1 8-2,-1 2 1,2 2 6,-1-5 10,-1 0 3,2-5 3,3-4 1,0-4 5,4-9 2,4 0 1,4-11 1,10-2 2,4-4-6,2-7-7,1-4-5,0-5-5,-1-1 0,-8-3-7,-5-2-2,-4 1-9,-4-1-8,-3 2-5,-3 2-3,-2 5-2,-1 6-4,0 5 1,0 5-2,-3 7 0,4 4-2,0 7 1,-2 5 4,1 5 4,0 6 2,0 2 4,0 4 5,3 3 1,1-3 5,-4 3 3,1-3 14,-1 0 17,-2-5 17,-1-2 27,-4-5 20,-3-4 14,-7-1 14,-7-1 13,-9-4 11,1 1 39,-7-3 18,1-2-2,2 1-13,3-7-19,4 0-19,5 1-17,3-2-1,3-5-14,5 1-12,0-2-38,4-2-32,-1-1-16,3-3-4,1 1-15,-1-2-96,1 4-72,3 2-104,0 1-139,3-1-267,-1 2-479,3-1 0,1-4 0,2-1 0</inkml:trace>
  <inkml:trace contextRef="#ctx0" brushRef="#br0" timeOffset="1.40593E6">14281 13622 1219,'0'0'39,"0"0"39,2 2 48,-2-2 44,0-2 33,0 2 24,3 0 13,3 0 9,4 0 5,4 0-11,3 0-19,-2 0-35,0 0-47,-1 0-45,-5 0-31,-5 0-22,-1 0-14,-3 0-6,0 0-2,0 0-4,0 2-4,0 0-1,0-2 0,0 3 5,0-3 10,0 0 13,0 0 12,0 0 2,0 0 1,0 0 2,0 0-2,0 0 0,0 0 0,0 0-3,0 0-9,3 0-17,4 0-8,0 0-7,-1 0-2,0 0-2,2 0-1,-1 0 1,3 0-1,7 0-4,16-3 2,9-3 0,15-2-3,10 0 1,0 1-3,2 0 0,-11 3-13,-12 1-50,-9 0-43,-12 3-56,-13 0-94,2-5-164,-11 4-302,-2-1 0,1 1 0,-1-4 0</inkml:trace>
  <inkml:trace contextRef="#ctx0" brushRef="#br0" timeOffset="1.40633E6">14559 13791 1898,'0'5'121,"0"-5"14,-4 2 4,4-1 6,7-1 10,5-1 7,3-1 2,8 2 2,7 0-1,1 0-84,1 5-35,0-1-14,-8 8-1,-4 4-7,-9 7-8,-6 1-6,-7 7-1,-8-4-2,-8 4 0,-7-2 0,-6-2-1,-10-6 2,-1-3-2,3-5-6,5-11-39,12-2-70,10-12-168,11-14-346,14 3 0,5-3 0</inkml:trace>
  <inkml:trace contextRef="#ctx0" brushRef="#br0" timeOffset="1.40657E6">14842 13783 1940,'-18'2'84,"-7"6"27,-7 2 12,-5 6 8,15 2 5,7 4 4,10 2 2,5 1 0,8 0 1,7 0-54,8-1-47,10-6-72,13-4-90,13-7-166,1-7-271,5-5 0,1-10 0,-1-7 0</inkml:trace>
  <inkml:trace contextRef="#ctx0" brushRef="#br0" timeOffset="1.4075E6">15413 13246 1896,'0'0'85,"0"0"2,0 1 3,0-1 0,2 4 3,4-4-2,6 2-19,9-1-147,2-16-410,5 13 0,-4-3 0,-2 0 0</inkml:trace>
  <inkml:trace contextRef="#ctx0" brushRef="#br0" timeOffset="1.4077E6">15420 13344 1290,'-8'11'34,"1"1"5,5 1 5,-2 3 3,10-7 3,7-3 5,6 1 1,9-4 0,14-2-45,18-4-347,-8 3 0,0-1 0,4-6 0</inkml:trace>
  <inkml:trace contextRef="#ctx0" brushRef="#br0" timeOffset="1.40808E6">15984 13038 1677,'1'-5'85,"-1"1"9,3-6 17,8-1 11,4 0 12,5 1 5,8 3 2,4 3 3,1 3 0,-1-1-82,-5 7-2,-3 1-8,-11 6-15,-7 4-8,-6 6-6,-12 7 8,-6 5 6,-11 2 1,-1 2 0,2-4 2,7-2 1,9-10 3,8-5-1,11-5 1,5-7-8,10-1-20,8-4-95,16 0-153,5-17-398,1 13 0,2 0 0,-1 1 0</inkml:trace>
  <inkml:trace contextRef="#ctx0" brushRef="#br0" timeOffset="1.4084E6">16705 13364 2100,'-12'6'102,"-20"2"22,-7 10 24,-12 5 30,-9 8 24,-8 2 35,-1 6 29,-2-1 18,2-1 5,10 0-87,8-5-13,15-7-19,12-6-23,11-5-30,7-5-22,6-7-33,0 0-25,0-2-19,0 0-6,0 0-11,0 0-69,3 0-111,59 0-767,-51 0 0,10-4 0,3-2 0</inkml:trace>
  <inkml:trace contextRef="#ctx0" brushRef="#br0" timeOffset="1.40869E6">16402 13822 4034,'0'0'62,"0"0"1,-3 3 3,3 6 5,0 16 4,-4 6-2,1 12 1,1 8 2,1 8-3,1 1-64,0-1 1,1 0-19,-1-10-57,0-5-97,6-13-192,-3-11-463,3-10 0,0-9 0,6-6 0</inkml:trace>
  <inkml:trace contextRef="#ctx0" brushRef="#br0" timeOffset="1.41359E6">26823 14829 1822,'0'0'106,"0"0"25,-3 0 24,3 0 22,-4 0 13,2 0 8,1 0 7,-4 0 9,1 0 10,1 0-62,0 0-12,-1 0-11,4 0-11,0 0-7,0 0 0,0 0 0,0 0 6,0 0 0,0 0-2,0 0-7,0 0 9,0 0-1,0 0-8,0 0-6,0 0-11,0 0-6,0 0-11,-3 0-7,3 0-10,0 0-13,0 0-17,-4 0-12,4 0-8,0 0-3,0 0-2,0 0-1,0 0 1,0 0 0,0 0 8,0 0 7,0 0 16,0 0 14,0 0 7,0 0 6,0 0 5,0 0 10,4 0 2,-1 0 1,4 3-8,0 0-2,1 3-20,1-2-9,-2 0-2,4 0-11,2 1 2,4-1-11,5 3-2,2-4-2,7 2 5,5 2-1,6-1 1,3-2-8,2 0 0,-2-1 4,-7 0-14,-7-3 5,-10 0-6,-6 3-4,-6-3-1,-3 0-4,-3 2 4,5 1 2,7-2-11,1 4 5,8-3 8,2-1-6,1-1 3,-2 2 0,-3-1 5,-3 1-3,-6 0-5,-3-2 1,-3 2 7,1-2-11,-2 0-3,1 0 3,-1 0 0,-1 0 0,-2 0-8,-1 3 3,-2-3-1,1 0 1,-1 0-8,0 3 10,0-3-7,0 0 0,0 0 0,0 0 0,0 0 6,0 0-3,0 0 0,0 0 3,0 0 8,0 0-5,0 0 5,0 0 1,0 1-1,0-1 0,0 0-3,0 2 3,-3 3 0,3-5-3,-3 3 5,1 0-8,1-3 8,-2 3 3,0-1-3,-3-1-5,0 2 8,-2 0 0,2 0 0,-1 1-3,-4-2-2,4 3 2,-1 1-5,-2-3 3,1 3 3,-3 2 8,-2-2-4,-1 4 2,-3-3 0,-4 1 6,0 2 5,-6-1 19,-1 3 8,-4 0 7,4 1 13,-4-2 2,5 1 10,1 2-1,-2-3 0,2 0-3,0 1-8,0-3-15,0 0-9,2 2-13,6-3-13,1-1-5,6-1-13,3-4-2,0 1 0,2 0 0,3-2 0,1-1 0,-1 0 0,-2 3 0,-5-2 0,-1 4 0,-3-1 0,-1 0 0,-4 1 0,-1 2 0,6-2 0,-3 0 0,7 1 0,1-2 0,3-2 0,2 1 0,2 1 0,1-4 0,2 0 0,0 0 0,0 0 0,0 0 0,0 0 0,0 0 0,0 1 0,0-1 0,0 0 0,0 0 0,0 0 0,0 0 0,0 0 0,0 0 0,0 0 0,0 0 0,0 0 0,0 0 0,0 0 0,0 0 0,0 0 0,0 0 0,0 0 0,0 0 0,0 0-132,0 1-175,0-1-133,0 1-151,0-15-753,8 9 0,7-6 0,9-2 0</inkml:trace>
  <inkml:trace contextRef="#ctx0" brushRef="#br0" timeOffset="1.41525E6">27686 15184 953,'1'0'179,"1"0"39,-1 0 33,-1 0 28,2 0 17,-1 0 4,-2 0 6,2 0 5,-2 0 3,-2 0-115,-2 0-53,-3 0-19,0 2-16,-3-1-17,0 3 0,-2 0 4,1 3-2,1 0 5,-1 4 8,-3-2 15,-3 5 7,-6 0-2,-4 1-7,-9 1 5,-5 3-3,-6-1 5,-4-1 40,-3 0 16,-1-3 25,1 0 10,4-1 3,7-1-2,12-2-7,10-2-16,10-1-12,3-3-7,9-1-27,0-3-14,-5 1-36,1 2-27,-2-2-17,0 1-17,-2-2-4,5 0 0,0 0 0,0 0-9,3 0-15,-3 0-13,2 0 0,-4 0 0,2 2 0,-2-1 0,-2 2 0,4-2 0,0 2 0,0-2 0,3-1 0,0 0 0,0 0 0,0 0 0,0 0 0,-3 0 0,3 0 0,0 0 0,-3 0 0,3 0 0,0 0 0,0 0 0,0 0 0,0 0 0,0 0 0,0 0 0,-2 0 0,1 0 0,1 0 0,-2 0 0,2 0 0,0 0 0,-1 0 0,1 0 0,0 0 0,0 0 0,0 0 0,0 0 0,0 0 0,0 0 0,0 0 0,0 0 0,0 0 0,0 0 0,0 0 0,0 0 0,0 0 0,0 0 0,0 0 0,0 0 0,0 0 0,-2 0 0,1 0 0,-2 0 0,3 0 0,0 0 0,0 0 0,0 0 0,0 0 0,0 0 0,0 0 0,0 0 0,0 0 0,0 0 0,0 0 0,0 0 0,0 0 0,0 0 0,0 0 0,0 0 0,0 0 0,0 0 0,0 0 0,0 0 0,0 0 0,0 0 0,0 0 0,0 0 0,0 0 0,0 0 0,0 0 0,0 0 0,0 0 0,0 0 0,0 0 0,0 0 0,0 0 0,0 0 0,0 0 0,0 0 0,0 0 0,0 0 0,0 0 0,0 0 0,0 0 0,0 0 0,0 0 0,0 0 0,0 0 0,0 0 0,0 0 0,0 0 0,0 0-169,0 0-108,0 0-140,3 0-223,-3 0-697,0 0 0,0 0 0,-4-7 0</inkml:trace>
  <inkml:trace contextRef="#ctx0" brushRef="#br0" timeOffset="1.41675E6">15227 12954 2401,'0'0'160,"-3"-3"20,-1 3 13,2 0 4,2 0 5,-1 0 4,1 0 7,0 0 32,0 0 21,0 0-120,0 3-24,4 2-15,2 2-7,4 3-4,8 2-1,4 2-2,2 0-5,7 0-31,-4 2-20,3 0-10,-1 1-6,0 0-7,-7-2-3,-4 0 0,-1 2-5,-7-3 1,4-4-5,-1-1 2,7-1-1,3-1 0,1-5 0,-2 1-3,-2-2-1,-10 0-2,-5 1-1,-4 1 0,-1-1 2,0 2-1,0 2 3,-1 0 0,-2 0 4,0 1 3,-6 0 7,-3-1 18,0 2 17,-2 3 12,-1 1 7,-3 3 6,1-1 6,0 1 4,-4 2 12,1-1 1,-1 1-1,-2-2-14,3 2-19,1-5-15,5-2-2,3 1-12,0-1-3,2-2-6,-5 5-20,5 0 6,-2 0-15,1 1-7,3 0-9,1-2-11,4-4-19,-1-3-25,3 2-46,0-5-73,0-1-80,3-1-143,3-12-624,3 4 0,1-1 0,6-1 0</inkml:trace>
  <inkml:trace contextRef="#ctx0" brushRef="#br0" timeOffset="1.41742E6">15784 13407 2292,'1'0'156,"-1"0"8,0 0 2,2 0 13,-2 0 21,0 0 42,0 0 26,0 0 19,0 1 20,-5 2-116,-2 5 3,-5 6 10,-4 3 13,-7 5-3,-4 5-8,-4 5-26,-3 0-6,-2 2-13,-1 0-15,6-1-22,2-6-28,7-4-9,8-4-15,7-8-7,4-5-16,3 0-9,0-3-20,-2-3-2,1 3-1,1-3 9,-3 2 18,3-2-8,0 0 7,0 0 2,0 0 3,0 0-11,0 0 4,0 0-7,0 0-9,-3 0-8,-1 2-16,1 1 1,-1-2-29,1 3-65,2-2-60,-2 1-57,3-1-103,-2 1-136,4-3-216,-4 0-382,1 0 0,1-5 0,-2 5 0</inkml:trace>
  <inkml:trace contextRef="#ctx0" brushRef="#br0" timeOffset="1.41931E6">14265 15729 1266,'0'0'136,"0"1"20,0-1 18,0 0 19,0-1 12,0 1 9,0 0 6,0 0 6,0 0 6,0 0-89,0 3-18,0 1-15,0 4-5,0 2-4,0 4 16,0 2 12,0 6 9,-1 5 14,-4 7-2,1 2-16,-2 2-4,0-2-8,4-7-10,2-6-6,5-7-25,5-8-13,2-3-11,12-5-17,8-8-5,3-4-2,5-8-4,2 0-1,-2-9-3,-7-3-8,-5 3-5,-8 0-6,-7 1-2,-6 8-3,-4 5 1,-3 3-2,0 7-1,0 3 2,0 1 1,0 5 2,0 6 3,0 5 4,4 10 1,-1 4-1,1 7 3,4 5 6,0 3 12,-3 0 17,-2-3 6,-3 4 15,-5-2 40,-6 0 33,-8 3 42,-7-3 32,-15 1 32,-3-3 13,-7-3-9,-3-11-16,1-2-8,-2-10-15,-4-7-44,3-8-38,1-8-44,6-5-32,9 0-35,10-1-17,12 3-4,1 3 0,13 8-113,-2-2-111,1 4-53,4 5-71,1-1-90,4 3-176,5-15-621,8 7 0,6-4 0,14-11 0</inkml:trace>
  <inkml:trace contextRef="#ctx0" brushRef="#br0" timeOffset="1.42003E6">14891 15747 2213,'0'0'78,"0"0"6,0 0 3,0 0 3,0 0 15,0 0 27,2 0 18,1 0 16,1 4 18,2 1-59,2 1 16,5 2 8,0 2 3,8 0 2,9-1-15,10 2-22,11 0-16,11 1-18,4-3-17,-2-1-10,-7-2-24,-16 0-14,-13-1-6,-13-1-3,-7-1 3,-7-2 1,-1 1-3,0-2 3,-1 2-1,-4-2 4,-1 0-1,-1 0 4,-1 0-2,-1 4 2,0 1 0,-8 6 5,4 1 11,-7 4 7,-5 3 4,-4 4-3,-4 1 1,-2 0-4,-2 0 3,-2-1-5,3-3-5,6-3-18,7-5-48,5-2-88,9-6-99,6-1-131,19-7-546,-13 2 0,5 1 0,4-2 0</inkml:trace>
  <inkml:trace contextRef="#ctx0" brushRef="#br0" timeOffset="1.42095E6">15522 16053 1592,'2'0'48,"-2"0"8,1 0 4,-1 0 4,3 0 2,-3 0 6,0 0 7,0 0 11,1 0 15,-1 0-26,0 0 8,0 2 7,0-1 15,0-1 16,0 0 13,0 2 10,0-2 5,0 0-1,0 4-6,-4 0-3,-2 3-3,-2 1 0,-4 2-7,-4 1-8,-5 3 1,-4 1 0,-5 2-2,-1 5-3,-7-1-9,4 3-13,-2 1-8,2 0-10,0-4-14,-1 5-10,3-2-16,0-2-13,6-3-7,2 1-3,3-6 4,6-5 0,-2 0 2,5-2-1,3-2-1,5-2-1,1 0-1,3-2-2,-2 0-2,2 0-6,0 1-4,0-1-4,0 1-24,0-2-42,0 0-61,0-2-44,2 2-48,1 0-88,15-5-215,-9 2-288,6-8 0,1 0 0</inkml:trace>
  <inkml:trace contextRef="#ctx0" brushRef="#br0" timeOffset="1.42185E6">15808 15611 1318,'-3'0'96,"-5"0"24,2 1 36,3 2 34,2-2 8,-1-1 4,4 0 6,-1 0 7,2-4 8,3-3-64,8-3-12,7-2-15,6-3-29,7 2-33,3 1-5,0 1-5,3 5-4,-6 2-7,0 6-9,-3 7-8,-13 9-11,-3 6-8,-11 9-4,-4 4 1,-11 7 2,-5-3 7,-9 2 16,-8-6 11,-8-2 8,-3-3 1,2-5 4,-1-4-1,8-7 2,8-5-2,6-8-3,10-3-6,8-5-15,0-4-12,12 0-8,8-2-2,4-4-4,7 3 1,8-1-4,1 4-5,-3 2 0,-2 5-4,0-1-8,-1 6-20,2 0-24,1 3-22,-3 2-33,-2 1-63,-4 0-136,-5-7-445,-7 2 0,4-2 0,-7-4 0</inkml:trace>
  <inkml:trace contextRef="#ctx0" brushRef="#br0" timeOffset="1.42223E6">16339 15587 1241,'-1'-1'105,"1"-3"14,0 1 17,0-1 19,3-3 11,8 7 8,5-2 8,3 1 8,10 1 8,10 0-68,3 0-22,5 3-10,-1 8-16,-8 1-17,-13 10-10,-12 8-1,-12 0 4,-12 6 0,-13 5 0,-6-1-2,-6 1-1,-12-4 2,1 1 1,-1-10-1,3-3-3,5-11-4,8-7-19,8-9-51,9-10-96,9-13-176,6-28-392,10 16 0,14-6 0,6 0 0</inkml:trace>
  <inkml:trace contextRef="#ctx0" brushRef="#br0" timeOffset="1.42257E6">16762 15466 2291,'-8'0'101,"-8"0"27,-8 4 21,-11 3 13,-1 4 12,-2 9 8,8 9 5,3 4 4,12 5 3,5-1-75,7 2-21,9-5-24,12 1-20,7-8-11,7-5-12,10-5-8,5-5-4,3-7-21,1-8-37,0-9-46,-6-5-40,-6 0-51,-16-6-41,-10 0-36,-9 3-72,-7 0-87,-8 10-105,-8 5 0,-3 2 0,-7 0 0</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5:02:32.218"/>
    </inkml:context>
    <inkml:brush xml:id="br0">
      <inkml:brushProperty name="width" value="0.05292" units="cm"/>
      <inkml:brushProperty name="height" value="0.05292" units="cm"/>
      <inkml:brushProperty name="color" value="#FF0000"/>
    </inkml:brush>
    <inkml:context xml:id="ctx1">
      <inkml:inkSource xml:id="inkSrc124">
        <inkml:traceFormat>
          <inkml:channel name="X" type="integer" max="1366" units="cm"/>
          <inkml:channel name="Y" type="integer" max="768" units="cm"/>
        </inkml:traceFormat>
        <inkml:channelProperties>
          <inkml:channelProperty channel="X" name="resolution" value="44.20712" units="1/cm"/>
          <inkml:channelProperty channel="Y" name="resolution" value="44.13793" units="1/cm"/>
        </inkml:channelProperties>
      </inkml:inkSource>
      <inkml:timestamp xml:id="ts1" timeString="2024-08-28T05:08:31.522"/>
    </inkml:context>
  </inkml:definitions>
  <inkml:trace contextRef="#ctx0" brushRef="#br0">8719 2317 2136,'0'0'100,"0"0"15,0 0 4,-8 0 3,-7 2 3,-3 2 3,-9 4 1,-2 4 1,1 2 6,2 4-78,1 7-16,-4 2-12,5 10-3,-3 6-2,6 3-4,4 1-2,5 1 1,8-4-5,2-4-13,4-8-19,2-12 14,8-6 19,9-9 22,21-13 17,10-10 8,12-10-1,5-12-3,-10-6 4,-15 0 1,-17 0 14,-16 2-15,-16 6-21,-18 4-26,-4 5-29,-10 7-40,2 7-59,5 6-24,10 4-92,7 2-51,10 0-88,4 0-215,5 2 0,8-1 0</inkml:trace>
  <inkml:trace contextRef="#ctx0" brushRef="#br0" timeOffset="366.5388">9029 2305 1790,'5'15'28,"0"16"6,-4 12 8,3 18 6,-1 14 4,-3 2 24,1 0 37,2-12 36,0-14 77,-1-17 82,-1-17-6,-1-13-6,-1-18-5,-4-14-9,-4-8-9,-3-18-28,-3-12-38,3-3-33,5 5-76,2 9-96,5 13-32,2 19-1,1 8 2,13 12-7,11 1-22,14 2-62,19-1-152,35-10-620,-25-1 0,0-2 0</inkml:trace>
  <inkml:trace contextRef="#ctx0" brushRef="#br0" timeOffset="815.8401">9733 1879 974,'1'-5'62,"1"3"34,4 9 34,4 9 36,2 20 7,0 28 8,1 23 5,-6 21 0,-4 10 0,-3 0-34,3-12-20,2-17-25,-1-24-26,1-19 23,-2-16 16,-3-17-6,4-13-11,-8-12-14,-4-16-13,-9-8 2,-4-3-6,-7 1-5,-8 9-14,2 14-56,-2 8-26,-2 14 0,3 8 4,5 6 12,7 4 14,13 1-3,7 1 0,9-3-2,13-2 5,13 3-30,12-7-89,17-8-151,13-24-364,1 6 0,2-11 0,-3-10 0</inkml:trace>
  <inkml:trace contextRef="#ctx0" brushRef="#br0" timeOffset="1005.332">10112 2496 2855,'0'0'27,"0"0"13,3 8 5,3 6 2,0 12 0,-2 8-2,6 7-25,-7 3-44,0 2-94,13-20-478,-8 6 0,1-15 0,10-13 0</inkml:trace>
  <inkml:trace contextRef="#ctx0" brushRef="#br0" timeOffset="1429.7125">10489 2458 2100,'0'0'65,"0"4"6,0 9 8,4 4 3,2 8-1,0 8 1,1 2 1,5-1 0,-4-5 5,-4-3 35,-1-11-2,-1-10 1,-2-3 1,-2-13 7,-2-9 7,1-11-2,3-4 6,0-8 3,7 2-3,17 5-82,8 7-17,9 11-7,7 4-12,3 5-13,-7 6-9,-7 3 0,-6 5-6,-14 10 4,-10 6-3,-7 13 2,-4 10 0,-3 9-24,1 3-36,2-2-48,4-11-108,14-11-138,12-23-347,9-4 0,16-15 0,12-14 0</inkml:trace>
  <inkml:trace contextRef="#ctx0" brushRef="#br0" timeOffset="1784.7625">11176 2533 3200,'-17'-6'75,"-5"0"5,-7 2 1,-1 0 0,12 9 0,4 7 3,7 4 0,4 2 0,3 6 1,6 1-71,5-4-7,5-2-3,1-4 5,4-6 4,1-6 2,-5-6 1,-1-11 2,-2-7 5,-2-8 1,-6-3 1,-2 4-13,-4 5-15,0 11-2,0 9-3,0 10-17,0 8-39,4 7-58,2 4-51,4 3-4,10-4-16,7-5-74,9-11-71,4-20-210,3 10 0,-4-9 0</inkml:trace>
  <inkml:trace contextRef="#ctx0" brushRef="#br0" timeOffset="2053.0404">11492 2522 1746,'0'0'96,"0"2"8,0 4 4,0 3 1,0 1 0,0 3 1,3 4 1,0-3 0,0 0 19,-2-4-6,-1-2 40,2-4 23,-4-2 12,1-6 2,-2-6 2,0-10 3,0-6-8,3-6 4,6 0-19,9 3-64,14 6-89,11 6-139,15 5-207,6-5-549,-1 10 0,-9 2 0</inkml:trace>
  <inkml:trace contextRef="#ctx0" brushRef="#br0" timeOffset="2421.5671">11870 2475 2807,'-6'9'141,"-2"8"9,-5 3 2,8 6-1,2-5 2,5 1-12,4-4 9,10-7 4,4-5 3,8-4-121,9-12-26,1-2-31,2-8-43,-7 6-32,-5-3-11,-5 7 10,-11 5-7,-4 13-3,-3 7-1,-3 15 0,1 12 17,1 9 44,9 9 53,2 1 40,-3 4 18,1 1 22,-8-1 29,-2 0 34,-11 3 25,-14-1 7,-13 1-4,-16-4-21,-12-4-97,-2-9-150,8-31-783,22-9 0,27-19 0,39-23 0</inkml:trace>
  <inkml:trace contextRef="#ctx0" brushRef="#br0" timeOffset="2770.6603">14150 2358 3428,'0'-4'177,"0"-7"22,0-1 5,0-7 3,0 1 1,0-5-3,0 0-9,0 2-29,0 2-66,0 5-275,1 1-241,-1-8-485,0 25 0,0 9 0,0 12 0</inkml:trace>
  <inkml:trace contextRef="#ctx0" brushRef="#br0" timeOffset="2971.1227">14177 2881 4308,'-8'4'120,"-2"0"10,1-3-4,-2 1 5,9-6-2,1-13-7,1-3-75,1-4-104,13-2-235,-2 5-660,3 7 0,8 3 0,7 2 0</inkml:trace>
  <inkml:trace contextRef="#ctx0" brushRef="#br0" timeOffset="3347.4078">15525 2283 2350,'-1'-2'123,"-4"0"4,-6 2 8,-5-2 11,-5 4 10,-10 9 3,-4 4 8,-8 11 5,4 12 1,-1 11-97,8 8-23,11 4-4,12 0-5,15 1-11,12-8-10,12-4-33,12-13-94,10-12-183,5-20-430,-3-8 0,-5-15 0</inkml:trace>
  <inkml:trace contextRef="#ctx0" brushRef="#br0" timeOffset="3683.6431">15310 2578 2947,'0'0'56,"0"0"-7,1 0 33,10-2 9,9-1 8,14-3 1,11-5 2,11-3 0,-4-1 0,-8 3-50,-12 5-15,-11 6 6,-14 1-29,-2 3-7,-2 6-8,6 7 1,0 5 0,8 8-1,7 3 2,9 2 6,1-3 4,4-4 0,-5-1-26,-5-6-179,-11-18-546,-4 5 0,0-5 0,-6-8 0</inkml:trace>
  <inkml:trace contextRef="#ctx0" brushRef="#br0" timeOffset="3897.1622">15921 2451 3309,'-9'4'9,"-11"5"1,-10 14 1,-12 11 2,0 9-2,-3 12-2,7 1-3,8-5-21,12-8-95,12-16-180,6-13-302,9-9 0,9-10 0,7-14 0</inkml:trace>
  <inkml:trace contextRef="#ctx0" brushRef="#br0" timeOffset="4255.2021">16038 2556 2723,'0'0'44,"0"0"23,3 0 15,6 3 9,16 0 3,9 2 0,9-5 3,10 0 1,-5-8-3,-6 0-44,-12-6-21,-14-2-31,-9-2-20,-11-1-8,-8 4-2,-14 1 5,-9 2-2,-9 7-1,-10 5 5,-1 10 6,5 11 18,8 11 13,15 2 8,15 9-1,10 0-1,17-4-6,16 0-62,17-12-174,15-10-103,12-8-243,8-9 0,7-14 0,-1-7 0</inkml:trace>
  <inkml:trace contextRef="#ctx0" brushRef="#br0" timeOffset="4467.771">16629 2504 3086,'-17'0'82,"-3"0"3,-7 9 8,-8 5 5,6 10 6,7 6 3,7 6 4,11-2 2,11 1 0,20-3-101,17-1-44,16-8-88,15-9-140,12-12-458,-4-6 0,-9-13 0,-18-5 0</inkml:trace>
  <inkml:trace contextRef="#ctx0" brushRef="#br0" timeOffset="4745.5716">16994 2583 2090,'0'-1'92,"1"1"20,-1 3 22,3 5 19,2 7 16,2 8 11,7 5 9,-1 4 20,4-6 33,0-3-31,-1-6-2,2-10-15,5-5-17,7-13-19,3-9-16,6-9-21,-5-10-54,-4-11-86,-10-8-60,-9 0-60,-8 3-37,-10 10-42,-4 10-92,3 12-183,-3 14-190,-5 9 0,11 3 0</inkml:trace>
  <inkml:trace contextRef="#ctx0" brushRef="#br0" timeOffset="4976.9529">17642 2131 2980,'0'-1'36,"0"1"5,0 8 2,0 9 4,0 15 4,0 15-1,0 19-46,3 6-96,-3 3-36,0 0-34,0-7-5,0-7-27,0-12-55,0-14-91,-3-1-44,-1-15 0,-2-12 0</inkml:trace>
  <inkml:trace contextRef="#ctx0" brushRef="#br0" timeOffset="5253.5162">17605 2564 1808,'-8'-8'189,"-1"-1"2,2-1-1,0 3 0,4-1 17,3 10 33,10-2 35,14-2 19,10-2 5,16-1-171,5 2-17,-6 0-7,-7 0 0,-16 2 1,-12 5-17,-7 2-29,-4 7-36,-2 8-21,-1 8-15,0 5-12,0 4-21,0-1-21,2-2-39,-1-7-106,6-12-236,-4-3-290,5-6 0,4-19 0</inkml:trace>
  <inkml:trace contextRef="#ctx0" brushRef="#br0" timeOffset="5787.0894">18185 2496 3882,'0'-4'76,"2"4"6,0-3 13,2 7 3,3 13 5,2 12 5,8 10 0,4 10 0,0 4 1,-3-5-82,6-5 15,-6-14 12,2-8 6,-3-12 4,-4-14 0,1-15-6,-2-13 2,-2-11 0,2-12-2,-3-2-3,3 11-11,-3 10-24,4 14-17,-5 12-7,4 11-2,5 2 5,11 3 1,9 2 6,3-2 4,7-2 5,-3-4 5,-5-3 6,-7-8-2,-8-5-3,-10-3-4,-8-9-11,-6 3-5,-7 1-8,-11 6-2,-8 8-4,-7 8 0,-9 12-1,-4 13-1,3 14 3,5 4 0,14 10-34,11 1-90,16 0-144,18-13-173,23-16-459,28 8 0,41-16 0,42-14 0</inkml:trace>
  <inkml:trace contextRef="#ctx0" brushRef="#br0" timeOffset="6150.2175">20363 2503 2824,'0'0'56,"0"0"29,1 0 28,1 0 41,10 0 8,15 4 5,21-4 0,22 3-8,14 0-74,1-3-189,3-5-669,-31 4 0,-21 1 0,-21-3 0</inkml:trace>
  <inkml:trace contextRef="#ctx0" brushRef="#br0" timeOffset="6358.6599">20441 2846 4069,'-6'9'56,"2"-1"1,1 0 14,7 1 3,20-5-5,22-7-57,24-2-160,23-2-222,10 1-408,-4-1 0,-8 2 0</inkml:trace>
  <inkml:trace contextRef="#ctx0" brushRef="#br0" timeOffset="8475.1777">22052 2409 1312,'0'0'80,"0"3"34,-2 1 40,-1-2 42,-2 1 30,1 2 15,1-5 15,1 0 21,1 0 33,2 0-23,-2 0-1,1 0-28,0-5-33,0 5-34,0-5-30,0-2-15,0-5-14,1-1-20,2-5-34,2 3-33,1-2-17,0 2-5,1 2-7,1 4-8,-2-3 2,3 4 1,-5-3-1,5 1-1,-1-1-1,1 3-7,0-2 0,0 2-8,3 2 1,0-2 1,-3 4-1,5-1 0,-4 0 2,3 2-1,0-1-1,-1-1 6,-3-1-5,8 2 7,-4-1-4,4 5 0,5-2-1,0 4-2,1 3 1,5 3-2,0 3 5,-4 4-4,2 2 2,-10 2 3,-1 1 1,-4 2 2,-2 2 1,-2 5 3,-4 3 2,-3 6 6,3 1 1,-3 2 8,0 5 9,-3-3 15,-7 6 11,-8-4 8,-11 1 11,-10 4 7,-9-1-1,-8-2-3,-1-1-2,6-3-7,10-11-6,8-6-11,16-8 6,6-8-3,5-7-6,-1-6-13,1-6 3,1-2 0,-3-6-2,2 2 8,0 0-5,-3 3 0,5-1-24,0 3-9,3 0-2,-1 1-1,2-2-2,3 1-2,4-2-3,4-2 0,8 0 1,9 1-4,5 4 10,6 2-2,0 1 3,-1 2-1,-3 4-4,-7-1 0,-4 1 3,-4 1-4,-5 3-6,1 3 9,-2 3-9,6 3 2,0 2-1,3-4 17,4 3 7,0-3 1,-3-4-5,-1 2-1,-8-2-1,-7-2-8,-1-1 3,-4 0 3,0-4 0,-1 3-15,1-2-8,1 0 0,2 2 5,-3 0-5,3 0-3,-1-1-17,-2 1-13,-2 2-8,1-3-11,-2 1-15,0 1-11,0 2-11,0-2-9,0 1 3,0 1 7,1-2 15,-1 5 15,2-5 4,-2 1 7,1-1 19,1 0 9,-2-3 10,0 0-2,0-2-17,0 1-35,0 0-40,0 0-41,0 1-30,0 2-19,1-2-28,-1 3-17,0 1-12,0-4 4,0 0 11,2 1-16,0-4-42,1-2-47,-1-6-171,-2 9 0,2-3 0,-2 0 0</inkml:trace>
  <inkml:trace contextRef="#ctx0" brushRef="#br0" timeOffset="8904.1746">23404 2357 3778,'0'-11'98,"0"3"10,3-7 3,-3-3 2,3-2-1,-3 1-20,0 2-97,3 3-162,2-2-681,-2 13 0,-2 6 0</inkml:trace>
  <inkml:trace contextRef="#ctx0" brushRef="#br0" timeOffset="9147.0452">23472 2888 4598,'-1'2'24,"-3"1"9,1 1 39,0-2 11,3 1-8,2-6-14,-2-3-48,3 1-78,3-3-87,7-2-152,6-5-583,0 6 0,2-3 0,2 1 0</inkml:trace>
  <inkml:trace contextRef="#ctx0" brushRef="#br0" timeOffset="10107.008">24432 2053 1782,'0'-1'78,"0"-2"-2,0 3 1,0-1 0,0-1 3,0 2 0,1 3 0,1 0 0,-2 0 4,3 4-66,0 1 27,0 0 24,0 8 11,3 3 7,0 3 4,0 3 4,3 6 4,-3 1 3,0 4-3,-1 0-10,-2 3-25,-2 2-22,1 0-9,-2 4-6,1 4-2,-1 0 12,0 6 13,0 1 14,0-3 18,-1 4 23,1-7 4,0-2 2,-2-4 2,2-1-2,0-2-2,0-2-18,0-5-14,0-4-15,0-5-20,0-8-25,0-4-4,0-4-1,0-5-1,0-1 0,0 0 2,0-3-1,0 1-2,0-1-3,0 0-2,0 0-11,0 0-12,0 1-8,0-1-4,0 0-11,0 0-38,0 0-28,0 0-34,0 0-27,0 0-18,0 0 3,0 0 8,0 0-21,0 0-76,0-1-97,26-5-198,-23 5 0,-2-2 0,2 2 0</inkml:trace>
  <inkml:trace contextRef="#ctx0" brushRef="#br0" timeOffset="18292.6096">10095 3920 2640,'3'0'77,"-3"0"22,2 0 30,-2 0 18,1 0 35,-2 0 18,2-3 12,1 2 5,-2 1 2,1-3-59,-1 3-13,0-4-18,0 4-25,0 0-14,0 0-39,0 0-21,0 0-14,0 0-4,0 4 5,0 4 7,0 9 5,-1 8 5,-2 7 7,-3 8 3,0 6 11,-2 4 4,4 2 5,1 0 3,3-5-8,0-9-7,0-10-6,3-9-6,6-8-2,7-6-5,8-7-7,9-8-1,8-11-3,6-4-1,1-8 0,-3-4 3,-6-5-5,-9 4-4,-10-3-9,-14 5-3,-3 0 1,-3 8 0,-2 3-4,2 8-7,2 6-10,-2 7 0,0 2 1,0 7 2,0 6 0,3 10 6,3 13 4,3 16-2,3 12 27,5 11 19,1 9 14,1 5-1,-4 1 13,-1 0 7,-8-3 26,-3-5 43,-8-6 55,-8-8 52,-8-11-24,-14-7-12,-13-10-6,-15-10-1,-11-7-12,-1-7-10,3-8-27,10-5-48,14-1-57,16-1-52,11-2 0,7 0 0,6-3 0,8 2 0,-3 0 0,3 1 0,0 1 0,-3 2 0,3-3 0,0 3 0,0-2 0,-3 1 0,3 1 0,0 0 0,0 0 0,0 0 0,0 0 0,0 0 0,0 0 0,0 0 0,0-1 0,0 1 0,0-2 0,0 2 0,0 0 0,0 0 0,0 0 0,0 0 0,0 0 0,0 0-61,0 0-126,0 0-68,0 0-88,0 0-158,52-1-867,-41-2 0,1-5 0,4-12 0</inkml:trace>
  <inkml:trace contextRef="#ctx0" brushRef="#br0" timeOffset="18877.0039">14216 3817 4105,'0'-7'135,"0"-3"6,0-2-2,0-5 2,0 2 1,0-3 1,0 1-29,0 6-111,0 4-110,1 4-329,1 3-468,-2 7 0,0-1 0</inkml:trace>
  <inkml:trace contextRef="#ctx0" brushRef="#br0" timeOffset="19279.9293">14244 4449 2576,'-4'7'166,"-2"3"36,0 2 46,-3 2 34,3-1 21,4-3 8,1-4 12,-1 1 14,2-4 4,0 2-112,0-3-37,0 4-32,0-2-43,-3 3-33,3 1-20,-1 2-8,-2-3-7,3-2-6,0-2 21,0-1 17,0-2-13,0-2-14,0-2-37,0-7-48,0 1-59,0-3-122,6 1-225,-5-46-682,1 41 0,4-7 0,3-1 0</inkml:trace>
  <inkml:trace contextRef="#ctx0" brushRef="#br0" timeOffset="24005.5998">16125 3792 1311,'-1'0'40,"-2"1"7,0 1 48,1 0 63,2 0 45,0 1 33,0 0 23,0-3 5,0 2 9,-1-2-17,-2-2 13,1 2 18,-1-3-29,-1 0-51,4-1-33,-2-3-27,2 1-19,0 2-6,5-3-4,-4 3-22,5 0-16,2-3-22,7 4-16,1-1-4,13-3-18,3 3-7,4-2-1,4-1 2,-1 3-7,-2 2 9,-6 2-6,-4 6 0,-4 8-6,-6 6-5,-4 6 7,-6 11 0,-2 1-1,-3 2-2,-4 1 3,-4 2-1,-2 0 4,-8-2-4,-10 0 5,-10-4-2,-11-3 0,-10-7-2,-8-8 1,-3-9 0,3-5 0,8-13-12,11-9-59,15-6-62,16-3-98,19-9-249,11-23-422,15 25 0,14 0 0,12-3 0</inkml:trace>
  <inkml:trace contextRef="#ctx0" brushRef="#br0" timeOffset="24611.5229">16738 3707 3037,'-8'-8'127,"1"1"17,-10-4 12,-3 5 10,1 3 6,-3 5 12,-1 8 10,-3 6 4,2 8 4,-1 11-92,4 5-29,2 6-15,3 0-10,7 0-7,3-2-6,4 0-8,4-3-11,9-4-2,9-6-3,11-5-2,6-11 0,16-5-5,-2-6 1,0-8-3,-4-3 0,-8-4-3,-10-3 6,-8 0-3,-9 4 1,-6 2 0,-5 1-1,-1 5 0,0 0-2,0 1 1,0-1-5,0 2-4,0 0-7,0 0-2,0 0-2,0 0-1,0 0-4,0 0 2,0 0-4,0 0-1,0 0 4,0 0 2,0 0 1,0 0-11,0 0-21,0 0-29,0 0-40,0 0-40,0 0-42,0 0-37,0 0-45,0 0-50,0-2-87,0 0-238,0 1 0,0 1 0</inkml:trace>
  <inkml:trace contextRef="#ctx0" brushRef="#br0" timeOffset="25257.7934">20125 3963 3415,'0'0'22,"-1"0"8,1 0 18,-2 0 25,2 1 34,6-1 18,14 0 7,11 0-1,21 0 0,18-1-20,20-3-10,2 0-30,2-2-55,-16 2-67,-19 2-97,-19 1-62,-22 0-89,0-5-462,-15 3 0,-1 1 0</inkml:trace>
  <inkml:trace contextRef="#ctx0" brushRef="#br0" timeOffset="25520.1118">20188 4205 2081,'-9'11'64,"2"2"31,3 3 33,-3-1 27,21-3 16,6-5 5,11-4 3,11-1-1,10-1-1,9-2-69,2-3-72,11-5-177,-2-14-540,0 9 0,-7-6 0,-9 2 0</inkml:trace>
  <inkml:trace contextRef="#ctx0" brushRef="#br0" timeOffset="26365.139">21941 3874 1660,'-6'0'32,"-1"0"30,3 0 59,-3 0 32,7 0 11,0-1 7,4-5 10,3-1 7,9-4 8,7-4-15,9-5 2,7-2-21,6 0-52,6 1-22,5 2-9,-2 5-7,1 5-8,-5 9-6,-2 3-7,-7 17-7,-8 9-7,-10 9-8,-11 14-7,-8 1-5,-8 4-3,-8-3 1,-11 0 2,-7 0 0,-9-5-2,-12-5 1,-2-2 3,-6-6 1,2-8 4,6-6 3,13-10 8,8-7 11,16-4-1,7-4-6,15-5 7,16 1 0,18-1 0,16-1-4,16 0-5,12 1-12,3 2-19,-2 0-38,-10-1-32,-14 2-48,-15 0-109,-8-6-208,-19 7-343,-11 0 0,-1-3 0,-1-5 0</inkml:trace>
  <inkml:trace contextRef="#ctx0" brushRef="#br0" timeOffset="26622.4483">23118 3859 3158,'0'-9'80,"-1"1"2,1-3 1,0-3-13,0 7-74,0 2-29,1 5-80,8-3-172,-6 14-322,2 7 0,0 7 0,-2 11 0</inkml:trace>
  <inkml:trace contextRef="#ctx0" brushRef="#br0" timeOffset="26793.4383">23147 4260 1290,'0'8'60,"0"1"35,0 0 51,0 3 11,0-7-3,0-4-80,7-7-182,-1 4-265,1-9 0,6 0 0,5-3 0</inkml:trace>
  <inkml:trace contextRef="#ctx0" brushRef="#br0" timeOffset="27409.3306">23944 3739 1552,'0'0'158,"0"0"49,0 3 25,0-3 6,0-3-3,0 3 1,0 0 10,3 7 14,0 3 4,1 12-72,2 9-81,-2 10-46,0 9-25,-2 7-2,-2 4 14,-3 5 3,-1 1-9,1 0-9,-2-5 2,0-4 2,2-8 9,0-6 4,0-6 2,0-6-2,-1-7-8,1-4 2,3-10 10,0-3 2,0-2-1,0-3-6,0-3-4,0 1-5,0-1-4,0-1-1,0 1-4,0 0-5,0 0-11,0 0-6,0 0-7,0 0-9,0 0-12,0 0-16,0 0-12,0 0-12,0 0-7,0 0-12,0 0-13,0 0-22,0 0-22,0 0-58,0 0-111,0-6-140,0-8-283,0 11 0,0-2 0,0-5 0</inkml:trace>
  <inkml:trace contextRef="#ctx0" brushRef="#br0" timeOffset="29900.9284">14298 5578 814,'0'0'64,"0"0"39,0 0 44,0 0 38,0 0 27,0 0 21,0 0 21,0 0 16,0 0 11,0 0-27,0 0-25,4 0-34,-4 0-45,0 0-43,0 0-33,0 3-12,0 7 2,0 8-9,-4 12-3,4 12-7,0 8-2,-3 6-2,3-1 3,0-3 3,3-3 12,-3-10-3,0-10 0,7-8 12,3-9 0,7-7 4,5-5-4,10-6-1,2-8-2,6-8 1,0-2-8,-4-10-12,-4 0-27,-8-2-18,-12-1-11,-6 1 0,-4 3 0,-2 7 2,-2 6-8,2 5-18,2 7 3,-2 8 7,5 3 2,1 11 4,2 6 6,6 6-1,4 13 2,1 6 9,1 1 19,2 6 27,-2 3 10,-6 2 8,-5 3 11,-5 3 4,-4-2 6,-7 3 19,-4-5 23,-5-7 7,-6-6 46,-11-9 46,-7-8 26,-7-11-1,-12-9 0,-3-9-13,1-10-36,2-7-70,13-5-108,11 2-76,15 4-199,13 3-321,4-1-665,4 10 0,1 3 0,-2-3 0</inkml:trace>
  <inkml:trace contextRef="#ctx0" brushRef="#br0" timeOffset="30241.2698">14012 6930 2658,'3'3'65,"4"0"9,3-1 11,13 0 4,11-2 6,23-4 2,16-2 1,13-3 1,16 1 0,8-1-55,-1 3-10,2 3-26,-9 3-41,-9 0-49,-21 3-91,-13 0-143,-24-9-272,-17 15 0,-12 2 0,-6-5 0</inkml:trace>
  <inkml:trace contextRef="#ctx0" brushRef="#br0" timeOffset="30682.09">14413 7320 2215,'-6'2'117,"2"0"34,-1 1 8,0-2 6,5-1 7,2-3 7,4-2 5,6-4 6,12 1 2,7-3-47,15 1-61,5 5-33,1 2-6,-3 3-8,-10 8-5,-7 6-8,-11 8 0,-8 10-1,-9 6-1,-8 5-5,-9 1-1,-8 3 0,-7 2-1,-9-5 1,-1-2-3,-1-4 5,-5-9-1,7-13-4,-3-9-12,10-10-46,3-13-67,11-13-66,10-9-96,14-6-135,8 2-258,12 0 0,15 6 0</inkml:trace>
  <inkml:trace contextRef="#ctx0" brushRef="#br0" timeOffset="30969.3208">14924 7219 2379,'-7'-1'144,"-7"1"33,-5 3 43,-8 4 18,-5 5 13,1 9 6,4 7 5,5 5 3,11 6 3,4 4-98,7 2-45,7 1-32,4-1-45,11-2-20,5-6-33,11-7-22,6-6-32,9-8-49,-2-8-88,5-7-165,-3-25-472,-7 10 0,-5-2 0,-7-8 0</inkml:trace>
  <inkml:trace contextRef="#ctx0" brushRef="#br0" timeOffset="31648.0727">17104 5734 1763,'-2'0'163,"1"0"15,-1 0 8,1 0-2,1 0-6,0 0 0,3 0 9,5 2 6,8 3 3,11-2-128,13 3-51,16 0-58,7-3-104,4-7-171,-9-1-281,-10 3 0,-16-2 0,-16 1 0</inkml:trace>
  <inkml:trace contextRef="#ctx0" brushRef="#br0" timeOffset="31893.4149">17105 5978 1542,'0'5'72,"0"2"18,7 3 24,7 2 8,12 0 3,10-3 2,16-1-17,10-5-53,7-1-63,8-4-133,7-6-303,-19 5 0,-6-2 0,-11-5 0</inkml:trace>
  <inkml:trace contextRef="#ctx0" brushRef="#br0" timeOffset="32651.9783">18112 5644 1596,'-4'-5'58,"-3"3"27,0-1 46,-1-2 35,7-1 25,-1 3 5,2-4 1,2-1 5,2-3 4,4-2-40,10-2-11,6-3-21,7-1-43,7-1-33,4 2-26,5 2-2,0 4-4,4 3-3,3 8-8,-4 1-2,-4 7-5,-8 12-3,-10 6-3,-8 9-1,-13 6 0,-10 9 9,-16 2 9,-13 1 8,-12 2 7,-16 0 3,-8-6 8,1-2 10,5-6 15,17-12 4,9-7 6,13-6-5,13-5 14,4-6 20,5-1 7,2-3-6,6 0-6,2-3-15,8-1-19,9 1-4,7-4-4,3 3-5,4 4-23,1 0-29,4 0-11,-3 4 2,-2 3-1,-2 0 4,-1 6 3,-9-1 1,-2 0-5,-6-3 0,-3-2-12,-6-2-14,-5 0-6,0-5-8,-2 0-34,1 0-48,0 0-81,2-3-227,4-15-419,-5 15 0,3-4 0</inkml:trace>
  <inkml:trace contextRef="#ctx0" brushRef="#br0" timeOffset="33057.5626">19287 6225 2362,'-1'2'58,"-10"-1"20,-7 3 24,-6 1 25,-12 4 20,-6 2 11,-12 3 13,-5 2 14,-9 4 19,-6 1-34,-9 3 6,1 1-12,-5-2-19,1 1-20,3-1-20,9-1-10,13-3-14,14-3-14,14-3-19,15-5-25,8-1-57,7-3-76,5-2-133,4-1-212,0-1-334,3 0 0,9-3 0,8-1 0</inkml:trace>
  <inkml:trace contextRef="#ctx0" brushRef="#br0" timeOffset="33869.2243">18596 6734 1110,'0'4'136,"0"1"66,2 1 63,-2-1 33,1 0 17,-1-4 14,2-1 6,-1 3 15,-1 1 2,0 6-76,3 2-55,0 8-62,3 3-62,1 11-27,1 7-11,1 8-1,4 6 10,-3 5-4,1 5 7,-2-1 8,-2-4 7,-3-4 3,-2-2 1,0-9-4,-2-6-5,1-4-15,2-9-14,0-5-10,3-5-5,1-5-10,-3-6-9,0-1-5,-2-2 0,-2-2-2,1 0 2,-1 0 2,0 0 0,2 0-3,-2 0-2,0 0-4,0 0-2,1 0 0,-1 0 0,0 0 0,0 0-4,0 0 0,0 0 0,0 0-2,0 0 0,0 0 3,0 0 0,0 0-3,0 0-3,0 0-2,0 0-1,0 0-4,0 0-3,0 0 4,0 0 0,0 0-3,0 0 2,0 0 1,0 0 1,0 0 2,0 0 0,0 0 4,0 0 2,0 0 0,0 0-1,0 0 3,0 0-1,0 0 2,0 0 0,0 0-3,0 0-8,0 0-33,0 0-46,0-2-71,0 0-103,0-3-186,0-14-461,-3 6 0,0 0 0</inkml:trace>
  <inkml:trace contextRef="#ctx0" brushRef="#br0" timeOffset="35901.418">20035 1763 1523,'1'0'145,"-1"0"31,0 0 17,2-1 21,-5-2 24,-2-1 19,-4 0 27,-7-3 26,-7-3 18,-4 4-92,-6 4-39,-1-3-30,-3 5-17,3 5-22,4 3-24,4 9-20,8 2-26,11 3-28,2 5-16,5-1-12,9 0-4,6-2 1,3-2-2,6-4 4,-1-7-4,-1-3 6,-4-6 0,0-4 5,-1-7-2,4-5-1,-5-8 2,-2-7-10,-2-4-2,-1-1 0,-8 6 0,-2 7-15,1 5-18,-2 12-3,0 2 1,0 8-1,3 6 2,-2 5 8,4 3 0,2 6-35,-1 1-22,3-5-17,6 0-78,3-8-192,0-9-374,6-1 0,2-7 0,4-10 0</inkml:trace>
  <inkml:trace contextRef="#ctx0" brushRef="#br0" timeOffset="36162.965">20209 1424 1858,'-3'-11'124,"0"0"-14,3-1 0,-4 4 0,4 5 6,4 18 7,5 10 19,-1 13 7,7 9 2,-1 13-115,-2 3-8,-5-2 17,-2-4-2,-4-6-22,-2-9-57,-1-13-105,2-10-125,-1-17-278,-3-1 0,-4-6 0,-1-8 0</inkml:trace>
  <inkml:trace contextRef="#ctx0" brushRef="#br0" timeOffset="36531.8105">20168 1721 1636,'0'-2'96,"0"-3"4,-2 3 7,2 2 10,6-5 15,7 5 10,14 3 19,14-6 2,16-3 1,5-5-107,-5-3-46,-7-6-58,-17-1-34,-16-4-18,-7-1-15,-7-1-11,-5-4-8,-3-3 63,0-1 51,1 0 54,1 5 61,-2 9 57,3 6 20,2 6 8,-1 6 8,2 12 15,4 9 3,0 13-54,-1 13-49,6 12-40,-2 6-18,-3-1-5,-2-1-9,-2-4-41,2-8-110,4-14-175,-4-18-396,8-3 0,-5-12 0,4-7 0</inkml:trace>
  <inkml:trace contextRef="#ctx0" brushRef="#br0" timeOffset="36849.5228">20635 1701 1448,'2'1'113,"2"2"15,6 2 7,1-1 5,5-4 2,3 5-43,1-10-75,-1-7-86,-1-5-72,-7-2-272,-7-1 0,-7-3 1043,-6 1-780,-3 10 36,-3 0 31,-3 6 32,3 6 42,-4 9 59,3 6 82,3 8 88,4 6 74,6 8-55,3 0-109,4 1-110,10-3-48,9-3-87,4-11-131,13-11-167,2 4 0,1-13 0</inkml:trace>
  <inkml:trace contextRef="#ctx0" brushRef="#br0" timeOffset="37209.0735">20993 1669 2381,'-13'-6'107,"-4"-1"4,-2 3 2,-4-1 6,7 9 11,1 6 4,6 7 0,2 4 0,4 6 0,3-2-91,5 2-18,3-4-5,2-4-1,5-5-9,2-8-15,4-3-11,-3-4-18,0-7-17,-2-5-18,-3-6-18,-6-5 1,-3 1 5,-4 2-14,0 6 0,0 8 5,0 7 9,0 7 18,0 5 2,3 5-39,0-1-52,13 0-337,-4 5 0,6-4 0,12-4 0</inkml:trace>
  <inkml:trace contextRef="#ctx0" brushRef="#br0" timeOffset="37593.5732">21303 1539 1177,'-7'-4'46,"-7"4"8,2 3 23,-3 7 31,8 3 15,2 10 14,4 2 11,1 0 7,0-7 0,3 0-28,3-4 3,6-6-5,7-1-37,8-4-111,4 0-89,-3-1-62,-5-2-9,-11 5-8,-6 2 58,-5 5 29,-5 8 67,-10 2 28,-10 2 27,-12 5 96,-14-3 87,-2-7 52,-1-5-2,6-6-34,14-8-175,20-17-598,2-4 0,17-11 0</inkml:trace>
  <inkml:trace contextRef="#ctx0" brushRef="#br0" timeOffset="37832.5163">21571 1226 2717,'0'-3'25,"0"1"6,0 7 3,0 10 1,5 17 0,-2 20-47,0 11-87,-2 9-27,1 3-5,-7 0-55,2-12-53,2-8-177,-2-7 0,0-15 0,3-11 0</inkml:trace>
  <inkml:trace contextRef="#ctx0" brushRef="#br0" timeOffset="38059.4193">21452 1526 2277,'-3'-5'138,"-1"1"24,1 0 28,0 0 17,5 1 7,-2 1 16,8 0 9,14 2 5,15 4 1,14-1-117,17 1-78,1 0-106,-4 0-174,-17-5-577,-10-2 0,-20 0 0,-8-2 0</inkml:trace>
  <inkml:trace contextRef="#ctx0" brushRef="#br0" timeOffset="39989.439">16124 4971 1806,'0'0'99,"0"0"27,0 0 28,0 0 26,0 0 28,0 0 18,0 0 13,0 0 5,0-1 5,0 1-63,0 0-31,0 0-27,0-3-25,0 3-26,0 0-27,0 0-14,0 0-2,0 0 17,0 0 19,0 0 14,0 0 4,0 0 3,0 0-1,0 0 2,0 0-1,0 0-3,0 0-10,0 0-19,0 0-29,0 0-18,3 0 2,3 0 6,7 0 6,3 3-1,2-2 2,-2 2-2,-2-2 0,-7 2-2,-4-2 4,-3 1 5,0-2-8,0 0-17,3 1 0,8-1 6,5 0 2,7 0-2,7 0 0,8 0 2,0 0-2,0 0-2,3 3 3,-3 0 7,0 0-10,-1 5-5,-4-3-4,-6 1-1,-3-2 0,-4-2 0,-5-2-4,1 1-11,1-2-5,4 1-2,-3 0 0,4 0-5,-6 0 2,2 0-1,-8 0-3,-3 1-3,0 2 3,-4 1 10,0-3 2,-2 1 2,1-2 4,-1-2 4,2 2 1,-3 0 4,3 0 2,-3 0-1,0 0 1,0 0 1,0 0-3,0 0-2,0 0-5,0 0-4,0 2 1,0 2 6,-3 1 0,-3 1 4,-5 6 1,0 2 0,-6 1 4,1 1 2,-1 1 7,-6-2 4,-1 3 2,-7 3-2,-7 1 2,-8 4 5,-4-1 2,-4 3 4,3-1 6,2-3 1,6-2 0,7-3 0,4-1-3,8-3-2,9-4-4,1-4-7,5 2-3,5-5-5,2-2-4,1 2-1,1-4-5,0 0-1,0 1-1,0-1 2,0-1 1,0 1 1,0 0-4,0 0-21,0 0-46,0 1-82,0 1-109,0-2-191,18-3-525,-17 4 0,7-2 0,1-1 0</inkml:trace>
  <inkml:trace contextRef="#ctx0" brushRef="#br0" timeOffset="40804.8363">16979 5315 2127,'0'0'104,"0"0"4,0 0 7,0 0 6,-3 0 4,-3 0 7,-2 0 15,-5 3 18,-3 6 28,-1 1-68,-9 7 21,-12 4 23,-7 1 16,-14 5 16,-10 2 12,-2 2-2,2 2-11,4 0-19,13 1-27,12-5-28,15-7-26,9-5-24,10-6-18,3-7-15,3-1-2,0-3 15,0 0 21,0 0 16,0 0 5,0 0 6,0 0-1,0 0 1,0 0-5,0 0-7,0 0-15,0 0-20,0 0-28,0 0-16,0 0-5,0 0-8,0 0-4,0 0-4,0 0 0,0 0 0,0 0-8,0 0 0,0 0-3,0 0-8,0 0-15,0 0-10,0 0 0,0 0 2,0 0 0,0 0 0,0 0 8,0 0-5,0 0-11,0 0-18,0 1-15,-4 1-21,4-2-18,0 2-45,0 1-34,0-3-20,0 0-13,0 2-36,0-2-45,0-2-67,0-3-73,0-2-198,0 4 0,0-1 0,-3 1 0</inkml:trace>
  <inkml:trace contextRef="#ctx0" brushRef="#br0" timeOffset="42996.1885">14744 8642 905,'0'0'33,"0"0"29,1 0 32,-1 0 36,0 0 46,0 0 40,2 0 23,-2 0 9,0 0 8,1 0-11,-1 0-8,0 0-23,0 0-25,0 0-32,0 0-48,0 0-39,0 0-24,0 0-6,2 3 7,1 3 6,-2 8 1,3 11 2,-1 7 2,0 11 0,-3 3 10,3 4 21,-3-3 12,0-1 10,0-4-10,0-4-6,4-9 4,0-7 11,7-8 12,7-8 2,3-6-8,8-6-19,3-8-11,6-6-15,5-9-3,2-8-6,-3-8-12,-7-2-22,-8-3-21,-12 4-10,-6 5-1,-5 9-1,-2 9-7,-1 8-2,-1 8 1,0 7-1,0 5-1,2 8 5,1 8 2,1 10 5,5 12-1,3 8-1,8 10 8,0 7 5,2 11 6,3 2 10,-6 5 6,-1-2 6,-8-3 9,-1-6 6,-4-5 10,-4-9 31,-2-8 52,-10-8 40,-5-8 38,-11-8 14,-14-9 6,-10-4-8,-9-9-9,-2-4-9,0-3-9,4-3-31,10-4-53,10 2-42,9-4-44,9-3-24,4 6-13,8-3 0,1 4-8,3 0-52,1 1-91,0 0-64,0 0-42,1-3-72,-1-2-77,1-4-124,15-6-279,-3-4-276,4-2 0,8-2 0,16-7 0</inkml:trace>
  <inkml:trace contextRef="#ctx0" brushRef="#br0" timeOffset="43583.163">16382 8824 2045,'-1'0'165,"-2"0"9,-1 0 4,1 0 3,-3 0 2,3 0-1,3 0 8,0 2 15,3 0 12,3 1-124,7-1-22,13 1-7,13-3-2,9 0-9,8-3-33,-1-1-50,-7-2-73,-8-3-83,-16-1-98,-4-2-121,-13-8-210,-4 15 0,-2 1 0</inkml:trace>
  <inkml:trace contextRef="#ctx0" brushRef="#br0" timeOffset="43892.8467">16479 9003 1898,'-2'7'118,"1"-3"32,-1 1 31,1 1 24,4 0 12,3-3 6,5-1 3,10 3 2,12-1 2,10-3-92,10 1-30,7-5-64,2 0-93,-2-3-129,0-6-173,-16-5-326,-13 10 0,-12 2 0,-12 0 0</inkml:trace>
  <inkml:trace contextRef="#ctx0" brushRef="#br0" timeOffset="44925.7008">17052 6274 1592,'2'-4'193,"-1"-3"42,1 3-2,-1-1 1,-2 2 10,-8 8 11,-12 10 5,-11 13 2,-16 11 4,-12 15-130,-6 11-63,-5 3-42,-3 6-9,6-2-30,4-1-85,5-4-108,6-13-133,17-13-346,-3-2 0,7-17 0</inkml:trace>
  <inkml:trace contextRef="#ctx0" brushRef="#br0" timeOffset="45406.7549">15977 6372 2385,'-4'-2'112,"4"-2"-4,0-2-10,0 3 13,7 0 27,13 3 15,15 4 9,18 8 3,22 5 7,20 12-103,12 9-2,5 10 5,6 1 12,-10 4-12,-11 3-26,-16-5-19,-23-5-8,-17-5-3,-14-10-8,-13-7-4,-8-7-6,-3-7-16,-3-6-9,0-1-2,0 0 0,0-3-10,0 0-34,0 0-60,0 0-72,4 0-177,-4 2-248,0 1 0,3-3 0,-3 0 0</inkml:trace>
  <inkml:trace contextRef="#ctx0" brushRef="#br0" timeOffset="47412.0521">17675 8524 941,'-1'0'99,"-2"0"23,-2 0 12,2 1 6,2-2 2,1 1-4,0 0-2,-2 0 2,2 0 6,0 0-53,0 0-5,-1 0 6,1 0 19,0 0 23,0 0 19,-2 0 27,2 0 22,-1 0 16,-1-3 8,2 0-10,-3-1-13,3-4-23,3-2-20,-3 1-11,0 1-16,0-1-21,0 3-21,0 0-16,0 1-14,2-4-8,2 4-8,5-3-8,1-2-9,3 0-19,1 2-2,-4 2-2,-6 2 1,-2 1-2,1 1 6,5-1 4,6-1-1,8-3 2,8 1-4,3-2 4,6 2-4,-3 1-3,-1 3 0,-7 2 1,-4 2-9,-8 0-1,-5 4-1,-5 5 3,-3 3 2,1 5-1,-4 4-3,0 6 3,0 1 2,0 2-1,0 3 3,0 0 3,-4 0 2,0 1 7,-9-4 4,-6 2 2,-9-3 6,-9-1 0,-3 0-1,-1-3 2,4-6 1,3-1-2,10-6-5,7-3-2,7-4 4,6-5-2,4-2-1,0-7 0,0-3-3,0-10-2,1-3 0,1-4-1,1 0 1,0 8 1,-1 2-11,1 8-3,-2 2-4,2 2 3,1 2 3,5 1 2,2-2-1,4 0 3,0-1-3,3-1-6,-3 1 0,2 1 5,-7 1 0,1 2-3,-8 0-1,1 1-1,2 0 2,2 1-3,2-1 4,4 1-2,2 2 1,3-2 0,5-1 2,-2 3-2,0-1-1,-1 3 2,-4-1-2,-4 4-1,-6-3 0,3 2 2,-2 0-4,-2-2 3,3 2-1,2-5 3,-2 2-2,3-2 2,1 2-2,3-1-1,-2 0 0,-4 0-2,-3 1 4,0 0-4,-4-1 0,-3-3 1,3 2 1,1 0-5,5 0 7,7 1-1,1-3-3,4 1 0,0 1 0,-3 0 0,-6-2-2,-3 2-1,-4-1 0,-4-1 2,-1 0-5,2 0 2,-2 1 1,3-1 1,2 3 1,1 2-2,2-2 1,0 3 1,3 2-2,-1-4 0,-6 1 0,-1 1 0,2-4 0,-5-2-3,0 0-2,1 0-12,3 0-11,0 0-13,-1 0-15,0 0-25,1 0-48,-4 0-75,5 0-109,4 0-211,-3 0-401,-3 0 0,0 0 0,-2-2 0</inkml:trace>
  <inkml:trace contextRef="#ctx0" brushRef="#br0" timeOffset="47883.2993">18694 8443 2042,'-2'-7'191,"1"3"26,1-4 34,-2-1 8,2 4 11,0-1 9,0-3 4,3 2 0,5-3-3,8 4-148,7 2-40,11 0-24,4 1-35,2 6-8,0 1-17,-6 10-12,-3 4-7,-7 8-1,-8 5 2,-9 7-4,-7-2 3,-10 4 0,-4 6 1,-12-2 4,-6 3 3,-7-1 8,-10-3 3,0-7-1,0-4-6,3-8-7,5-10-38,11-9-66,13-6-123,8-16-201,13-12-329,13-4 0,21-9 0</inkml:trace>
  <inkml:trace contextRef="#ctx0" brushRef="#br0" timeOffset="50255.4208">19409 8339 2128,'-12'-13'120,"-8"2"18,-7 4 25,-6 0 15,-4 16 17,-3 13 9,4 7 16,-4 8 20,2 12 6,8 6-100,4 3-12,11 0-12,6-2-23,15-6-10,9-4-12,14-10-5,4-7-11,10-7-13,1-7-6,3-8-4,-10-4-3,-5-1-4,-9-4-1,-13 1-4,-4-1-7,-4-1-8,-2 1-7,0 0-6,0-1-5,0 1 0,0 2 0,0 0-2,0 0-2,0-2-2,0 2 2,0 0 3,0 0 0,0 0 0,0 0 3,0 0-1,0 0 3,0 0 0,0 0 0,0 0 3,0 0 0,0 0 1,0 0 1,0 0-1,0 0 1,0 0-2,0 0-2,0 0 1,0 0-1,0 0-1,0 0 0,0 0 1,0 0 2,0 0-2,0 0 1,0 0 1,0 0 0,0 0 0,0 0 0,0 0 0,0 0 0,0 0-2,0 0 1,0 0 1,0 0 0,0 0-3,0 0-3,0 0-3,0 0-1,0 0 3,0 0 0,0 0-2,0 0-1,0 0 1,0 0-1,0 0 3,0 0 3,0 0 4,0 0-1,0 0 1,0 0 0,0 0 2,0 0 3,0 0-1,0 0 3,0 0 1,0 0 0,0 0 0,0 0 4,0 0-6,0 0-1,0 0-6,0 0-6,0 0 4,1-2-1,-1 0 0,0 2 1,0 0-2,0 0 1,0 0 3,0 0 2,0 0 6,0 0 4,0 0-6,0 0-1,0 0-4,0 0-2,0 0 0,0 0-5,0 0-3,0 0 2,2 0 1,-2 0 2,0 0 1,0 0 4,1 0 4,-1 0 0,0 0 1,0 0 4,0 0 0,0 0-2,0 0-5,0 0 0,0 0 2,0 0-4,0 0-2,0 0 4,0 0-1,0 0 0,0 0 0,0 0 0,0 0 3,0 0-2,0 0-8,0 0-3,2 0 1,-2 0-3,0 0 3,0 0 1,2 0 2,-2 0 0,0 0-1,0-3 1,2 3 5,0-1 5,-1 1-1,1-2 0,-2 2-1,1 0-2,-1 0-1,0 0 0,0 0 2,0 0-1,0 0-1,0 0-1,0 0 2,0 0-4,0 0-2,0-2-7,0 2-3,0 0-2,0 0-1,0 0-2,0 0-2,0 0-2,0 0-2,0 0 4,0 0 2,0 0 6,0 0 6,0 0 1,0 0-1,0 0 6,0 0-1,0 0 1,0 0-3,0 0-4,0 0 1,0 0 0,0 0-4,0 0 1,0 0 3,0 0-3,0 0 2,0 0 5,0 0 1,0 0 3,0 0 0,0 0 0,0 0 3,0 0 0,0 0-3,0 0 0,0 0 0,0 0-3,0 0-1,0 0-11,0 0-11,2 0-3,-2 0-3,0 0 3,0 0 8,1 0-1,-1 0 6,0 0 5,0 0 10,0 0 19,0 0 14,0 0 5,2 0 0,-2 0-1,0 0-5,0 0-3,0 0-4,0 0-10,0 0-8,0 0-9,0 0-4,0 0-7,0 0 0,0 0 1,0 0-3,0 0 2,0 0 1,0 0 2,0 0 4,0 0 2,0 0 0,0 0 2,0 0 0,0 0-3,0 0 3,0 0-1,0 0 0,0 0 0,0 0-1,0 0-7,0 0 3,0 0 2,0 0-1,0 0 3,0 0-2,0 0 3,0 0-2,0 0 2,0 0 4,0 0 4,0 0 0,0 0-2,1 0-2,-1 0-4,0 0-11,2 0-3,-2 0-1,0 2-3,0-2-4,0 0 0,1 0-4,-1 0-20,0 0-29,0 0-25,0 0-7,0 0-23,0 0-29,0 0-34,0 0-32,0 0-73,2 0-89,-2-8-73,0 8 0,0 0 0</inkml:trace>
  <inkml:trace contextRef="#ctx0" brushRef="#br0" timeOffset="56601.0255">15058 9931 819,'2'0'43,"0"0"14,-2 0 11,1 0 11,-1 0 13,0 0 18,0 0 20,0 0 22,0 1 17,2 3-17,-2-4-12,0 0-13,0 1-12,0-1-13,1 2-11,-1-2-19,0 3-17,2-2-18,1 5-8,2-1 16,-3 6 11,-1-4 9,2 4 4,-3 3 6,0 0 3,0-4 2,3 2-2,-3 0-3,0-7-7,0 2-26,4-3-14,-4-2-12,0 0 2,0-2 0,0 4 5,0-4 7,0 5 3,0 0 2,0 5 4,3-1-2,-2 4 1,1-3 1,-1 1-3,1 1-4,-1-4-8,-1 0-6,2 0-2,-2 0 0,0 1-3,0 2 2,0-2-2,0 5 2,0 2-1,0 0 0,2 3 1,-2-4-4,2 1-1,-2-3-2,1-4 3,-1-2 1,0-2 5,0-2 3,0-1-2,0 1 3,0-3-4,0 0 3,0 2 1,0 0 0,0 2-3,0 0-2,0 1-7,0-2 2,0 1 0,0 1 2,0-1 7,0 1 12,0 0 4,0 3 0,0-1 2,0 1-1,0-2 1,0 1-3,0-2-1,0-2-2,0 2-4,0 0-10,0-1-1,0 4 1,0-1 0,0 2 2,0-1 1,0 0 0,0-5 4,0 0 17,0 0 21,0-3 5,0 0-2,0 0 1,2 0 0,-2 0-2,3 0-3,2-3 1,1 3-3,3-2-18,7 1-24,4-3-7,7-1-3,6-1-4,8 0-2,-1-1 0,4 0 3,-3 2-2,-2 1-2,-4 1-2,-3 3 2,-3-2 0,-3 2-2,-2 0 2,-5 0-1,3-3 3,0 0-6,0-2 4,2 0-1,-4-2 1,-3 5-2,-5-2 0,-11 4-3,-1 0 1,2 0-1,-2 0-7,-2 0-9,4 0-23,-2 0-30,0 0-62,0 0-81,0 0-186,0-24-514,0 19 0,0-1 0,5-3 0</inkml:trace>
  <inkml:trace contextRef="#ctx0" brushRef="#br0" timeOffset="217079.3307">15071 10819 2318,'0'0'127,"0"0"22,0 0 23,0 0 14,0 0 16,0-1 15,0 1 22,0 0 21,0-3 8,-2 3-102,-7-3-25,-6-2-21,-12 2-23,-11 2-12,-2-2-14,-3 6-17,-2 4-20,5 7-20,-1 1-8,7 7-1,9 7 2,9 2 1,10 3 1,4 0-2,7 0 0,5-1 0,7-7 3,0-5 4,7-6 2,6-8 7,4-7-1,7-10-1,-1-9 1,0-10-1,-9-5-8,-13-7-6,-10-1-11,-7 3-10,-5 8-4,-13 7-9,-4 12-7,-4 8-32,-9 7-37,6 4-19,4 4-22,12-3-27,1 3-41,8-4-76,17-4-186,2 1-219,16-1 0,18-1 0,14-2 0</inkml:trace>
  <inkml:trace contextRef="#ctx0" brushRef="#br0" timeOffset="217481.3588">15288 10929 2189,'-5'-1'134,"0"1"3,2-2-3,-1 2 4,4 2 4,0 6 7,3 8 6,0 6 3,0 8 4,2 3-106,-3-2-2,-1-1 28,-1-6 51,0-10 44,0-6 4,0-5-5,-3-8-4,-2-11-4,0-12-6,1-9-12,1-7-15,-1 1-30,4 9-46,0 8-51,4 9-11,-4 9-1,0 4 0,9-1 3,6 5 0,4 0-6,5-3-35,6-3-69,-2-4-85,0-1-131,8-13-191,-7 6-302,-8 4 0,-7 1 0,-6 7 0</inkml:trace>
  <inkml:trace contextRef="#ctx0" brushRef="#br0" timeOffset="217980.9963">15653 10614 2635,'-3'-4'66,"3"-4"11,-3 0-4,3 1 0,0 2-1,3 10 2,0 7 1,4 11-1,2 12 3,2 9-57,-4 4 1,-4 1-2,-3-3 13,0-7 4,0-8 4,0-5-3,0-8 3,0-5 7,0-7-1,0-6-6,0-6-10,-6-12-12,-5-9-8,-6 0 0,-9 3 9,-5 7 14,-7 10-1,-2 12-5,2 10 0,6 1 3,8 4 1,12-1 3,7-1 3,8-4-2,8-1-14,12-7-14,7-2-20,9-3-43,7-2-72,1-6-122,13-10-475,-22 4 0,-12-3 0,-12-2 0</inkml:trace>
  <inkml:trace contextRef="#ctx0" brushRef="#br0" timeOffset="218642.8308">16010 10614 3231,'-3'0'81,"3"0"0,-3 0-2,1 0-3,2 0 1,0 8 2,0 7 0,0 8 1,0 6 1,0 8-71,0-2-10,0-4 1,0-6 2,0-10 3,0-4-10,0-4-55,5-6-217,-2-2-449,2-6 0,3-7 0</inkml:trace>
  <inkml:trace contextRef="#ctx0" brushRef="#br0" timeOffset="219156.9702">16178 10553 904,'0'0'57,"0"-2"3,0 2 29,2 0 13,-2 2 14,0 3 21,0 2 15,1 6 11,1 3 6,1 4-50,0 1-3,0 1-1,-2 3-31,2-4-13,-2-4-11,-1-2 5,0-4 28,0-8-8,0 0-6,0-9 0,0-11 1,0-9-1,0-8 5,0-5 6,0 6 14,0 4-25,0 9-40,5 11-1,3 3 2,5 3-5,7 2-7,4 2-9,-3-1-5,-3 4-8,-2 4-18,-6 5-1,-4 5-4,-3 6-2,-2 5-8,-1 0-24,-1 1-16,1-7-59,1-3-106,5-13-385,1 0 0,3-9 0,11-10 0</inkml:trace>
  <inkml:trace contextRef="#ctx0" brushRef="#br0" timeOffset="220172.0563">16483 10553 1901,'-10'-2'70,"-8"2"1,-1-3 1,0 3 3,7 3 4,3 5 3,0 6 3,4 4 3,4 5 3,1 3-61,1-4 1,7-3 27,-2-6 21,8-10 1,2-3-2,4-4-1,-2-10-11,0-5-25,-4-4-9,-3-3-1,-4 4-8,-7 5-39,0 7-22,0 6-3,0 5-3,3 2-1,3 7 8,5 0 16,2 2-5,6 1-38,-1-9 8,3-1 9,-4-3-11,-5-4-14,0-9-9,-9-2 1,0 1 14,-3-3 5,1 5 10,-2 7 37,2 4 1,2 1 6,4 3 12,0 3 11,2-1 11,-2 3-3,3-1-7,-10 1 35,3-3 47,-3 0 27,-3-3 14,-7-2 8,0 0 11,0-3 4,-3-6 6,8-2 11,3-4 1,11-5-33,11 3-37,11 5-29,13-3-15,10 4-12,0 0-11,-1 0-5,-12 2-7,-14 3-19,-11 3-16,-10 1-3,-3 4-7,0 4-5,-3 3-2,2 3 1,-2 5 0,0 0 2,0-3 1,0-2 8,0-2 14,1-6 4,5-1 2,3-4 2,6-7 0,8-6-2,2-1-1,-4-2 0,-2 3-3,-6 2 1,-8 7-5,-2 7-5,-3 5-1,3 9-3,0 5-2,3 5 3,7 6-3,1 2 1,2 3-1,-7 1 7,-3 1 21,-9-1 33,-13 1 21,-16-1 30,-10-4 22,-12-2 9,-11-5 4,2-8-2,4-6 2,9-6-24,15-5-57,9-4-102,12-5-102,11-1-165,0-9-679,6 5 0,0-5 0</inkml:trace>
  <inkml:trace contextRef="#ctx0" brushRef="#br0" timeOffset="224612.8059">16088 8411 1257,'0'0'73,"0"0"30,0 0 22,0 0 9,0 0 4,0 0 2,0 0-1,0 0 3,0 0 13,0 0-44,3 0-16,1 3-22,-1 0-18,5 0-5,-4 1-1,1-2 5,-5-1 4,1 1 4,-1-2-11,0 2-3,0-2-5,0 0-2,0 0 9,0 0 16,0 0 10,0 0 4,0 0-4,0 0-4,0 0-4,0 0-2,0 0-3,0 0-6,0 0-13,0 0-19,0 0-16,0 0-7,0 0-2,2 0 2,1 0 0,3 0 3,6 0 1,1 0 1,8 0 4,3 1-1,10 2 3,9-2 0,15 6 0,9-3-2,13 2-3,-2-2 1,-6-1-3,-11-2 0,-21 3-4,-16-2-3,-10 1-2,-7-1-1,-5 3 0,-4-3 2,2 1 0,2 1-1,-2-3 1,0 2 1,0-1 2,0-2 2,0 0-1,0 0-1,0 0 1,0 4 2,-2-1 1,-3-1 2,-3 4-2,-3-2 0,-4 4-2,2 2 0,-7 6 1,-4 3 2,-3 6 0,-10 8-2,-4 6 1,-10 2-1,1 1 0,-6 1 1,1 1 1,-1-6-3,8 0-17,7-9-28,16-4-50,13-8-107,8-13-156,11-1-332,2-3 0,7-3 0,3-1 0</inkml:trace>
  <inkml:trace contextRef="#ctx0" brushRef="#br0" timeOffset="225229.4019">17044 8783 1030,'0'0'76,"0"0"27,4 3 31,-4 3 21,0 1 28,-4 5 27,-6 3 28,-3 5 27,-16 8 14,-20 9-38,-16 9-32,-19 8-26,-14 9-30,-3 1-25,10 1-40,16-9-46,27-10-75,22-10-72,20-15-152,14-21-407,9 0 0,5-6 0,7-11 0</inkml:trace>
  <inkml:trace contextRef="#ctx0" brushRef="#br0" timeOffset="226220.8381">22650 8179 1274,'0'0'80,"0"0"42,0 7 34,0 4 34,-1 7 14,-5 7 7,-3 9 3,-5 2 1,4 3 1,3-2-24,6-2-48,12-6-40,10-9-26,13-5-32,9-10-12,12-12-5,7-8-1,0-10 0,-4-6 0,-4-7-3,-16-4-3,-14 4 0,-13 4 6,-8 5 3,-5 6-6,2 10-3,0 7 0,0 6-1,2 5 0,-2 12-1,3 8-1,1 15-2,2 13-10,0 13-4,-3 9 8,-1 3 6,-1-3 5,-7-1 15,-6-6 16,-6-12 15,-9-8 6,-12-4-1,-6-13 0,-5-2-5,-6-9-21,-1-8-49,0-4-62,5-5-140,14-9-207,3-4-341,14-8 0,15-10 0</inkml:trace>
  <inkml:trace contextRef="#ctx0" brushRef="#br0" timeOffset="226765.1755">23771 8015 1327,'0'-2'43,"-6"2"36,0 0 52,3 0 27,-2 0 36,0 0 28,3 0 16,2-3 4,5 2 1,11 1-30,11 0-11,11 0-35,19 0-50,6 1-28,-1 4-35,-6 4-26,-8 2-15,-11 1-4,-11-3-2,-8 0 0,-7-4-1,-2-2-1,-2 2-3,-1-2-2,-4 2-1,1-1 1,-4 4 1,-6 4 0,-9 4 0,-13 5 3,-11 4-1,-12 2 1,-5 2 3,-3 0 1,0 0 2,7-3-4,11 1-5,10-5-19,11-5-41,12-2-82,5-10-130,8-11-399,8 4 0,11-3 0,8-6 0</inkml:trace>
  <inkml:trace contextRef="#ctx0" brushRef="#br0" timeOffset="227141.0696">24390 8231 1140,'0'0'88,"0"0"12,0 0 16,0 0 6,0 0 12,0 0 18,0 1 18,-1 6 16,-2 5 23,-5 6-46,-6 10-4,-14 10-7,-10 5-16,-9 6-2,-7 3-13,-3-3-17,6-3-19,10-9-15,11-11-21,13-6-37,10-9-82,14-6-148,10-19-444,7 4 0,6-7 0,8-9 0</inkml:trace>
  <inkml:trace contextRef="#ctx0" brushRef="#br0" timeOffset="227847.3234">24894 8061 1492,'-1'-6'92,"-3"-2"21,3-4 19,-2-1 9,3 0 11,4 0 10,4 0 14,10-3 6,7 0 11,4-4-67,7 5-16,2-2-22,-5 7-18,3 6-9,-1 4-12,-1 9-9,-5 8-12,-5 10-6,-9 9-7,-6 13-6,-18 6 1,-10 0 3,-13 3 1,-6-4 0,-4-6 4,3-9 8,6-7 15,11-11 18,6-11 2,10-5 0,3-10-2,3-5-2,0-7 1,6 1-2,6-1-3,6 2-11,8 7-14,7 6-21,8 0-15,8 2-20,4 2-26,4-2-45,-2-2-122,-1-3-523,-9 5 0,-6-2 0</inkml:trace>
  <inkml:trace contextRef="#ctx0" brushRef="#br0" timeOffset="228246.8228">25535 8000 1074,'0'-1'125,"0"0"34,0-1 5,0 0 3,0-2 12,6-3 10,6 1 11,3-5 4,8 2-1,5 1-84,5 2-40,7 3-32,5 6-6,0 5-3,3 8-13,-6 8-11,-7 8-11,-14 10-3,-15 0 2,-11 2 2,-22 2 1,-15-3 2,-12 2-1,-15-7 1,-5-4 2,8-8 3,14-6 2,15-12-22,17-8-66,13-13-114,17-21-377,4-1 0,13-4 0,15-12 0</inkml:trace>
  <inkml:trace contextRef="#ctx0" brushRef="#br0" timeOffset="229397.2403">26149 7785 1186,'-14'3'116,"-8"4"16,-5 8 6,-9 6 11,1 4 14,4 8 8,3 6 6,9 0 3,13 0 4,6 4-82,10-5-33,7 1-13,13-8-5,3-2-9,9-7-10,0-8-4,-7-5-3,-3-8 0,-10-1 0,-5-4 0,-7-5 2,-7 1-1,0-4 5,-1 0 12,-2 2-1,1 3-5,-1 2-2,0 5-3,0-2-4,0 2-1,0 0 1,2 0 14,-1 0 13,-1 0-2,0 0 1,2-1 3,-2 1 2,0 0-1,0 0 2,0 0-1,0 0-2,0 0-18,0 0-19,0 0-11,0 0-5,0 0-3,0 0 0,0 0 1,0 0-5,0-1 0,0 1 0,0 0 2,0 0 1,0 0 0,0 0 1,0 0 2,0 0 1,0 0 2,0 0 7,0 0 0,1 0 1,-1 0-2,0 0-1,2 0 3,-2 0-4,0 0-2,0 0-5,0 0 1,0 0-5,0 0-2,0 0 1,0 0 2,0 0-2,0 0 0,0 0 2,0 0 0,0 0 3,0 0-6,0 0 4,0 0 2,0 0-3,0 0 3,0 0 6,0 0 0,0-2-2,0 0-2,0 1 1,0 1 2,0-5 1,0 5-4,0 0 1,0 0-1,2 0-3,-2 0-2,0 0 2,0 0-1,0 0-4,1 0-11,-1 0-14,4 0-8,-1 0-16,0-3-19,-3 3-7,3 0-2,-3 0-4,0 0 4,0 0 8,3 0 11,-3 0 12,0 0 12,0 0 16,0 0 18,0 0 6,0 0-2,0 0-6,0 0-13,0 0-19,3 0-63,-3-4-34,0 3-42,0-3-84,0-8-288,0 9 0,2-1 0,-4 2 0</inkml:trace>
  <inkml:trace contextRef="#ctx0" brushRef="#br0" timeOffset="234147.7324">4767 8432 523,'0'-5'-21,"3"5"-11,0-1-62,-3 2 0,3 3 0</inkml:trace>
  <inkml:trace contextRef="#ctx0" brushRef="#br0" timeOffset="237277.2959">3151 5767 793,'0'0'82,"-2"0"7,2 0 6,-2 0 4,4 0 4,-4 0 2,2 0 3,0 0 21,2 3 26,7-3-42,6 0-18,8 2 3,7-2-4,6-7-3,-2-2-2,-4-3 1,-5-2-2,-9-3-17,-7 1-18,-4 0-12,-6 5-3,-9-1-9,-12 0-3,-11-2 1,-13 6 3,-12 4 5,-4 1 0,5 6-1,7 9-9,17 7 0,11 8 2,13 2 6,6 8 7,9 1 4,4 2 5,10-3-2,4 1 4,6-6 0,3-3 2,-1-7-3,-2-3-3,1-7-7,1-6-7,-2-4-33,2-3-59,-2-3-78,0-9-167,-6 2-306,-6-1 0,-5-5 0</inkml:trace>
  <inkml:trace contextRef="#ctx0" brushRef="#br0" timeOffset="239882.5336">5855 5411 670,'0'0'16,"0"0"22,0 0 18,0 0 4,0 0 11,-2 0 19,-4 2 26,-7 1 33,-7 2 32,-9 2 21,-11 3 20,-8 2 3,-14-2-2,-10 1 0,-2 0-11,-1 1-18,12-2-26,19-1-32,14-1-32,15-1-26,12-6-28,2-1-23,-1 2-16,2-2-4,0 0 0,0 0 0,0 3-2,0-2 0,0-1-3,0 0-1,0 0 1,2 7-1,-1 1 2,-1 9-3,2 4 2,-2 8 0,0 3 0,-3-1 4,-2 1 3,0-2 1,2-7-2,-1-4-6,4-7-4,0 0 12,3-7 3,6-2 5,12-3 2,12 2 2,14-4 1,13 2 0,9 0 0,-1 3 6,0 3 5,-1 2-12,-5 7-4,-6 5-4,-10-2-3,-8 7-3,-5 1-1,-10-2-1,-10 5 2,-1-1 0,-9-3 0,-1 2 4,-4-2 12,-1-7 11,-9 2 14,0-1 8,-12-4 12,-9-3 18,-9 0 15,-11 0 8,-10-4 15,-9 1 13,-2-2-5,1 0-11,5 0-10,11 1-8,14-4-12,10 2-16,8-2-16,4-4-8,2 3-12,4-3-8,2 0-2,5 0-2,-2 0-1,7 0-3,0 0 0,0 0 2,3 0 2,0 0-1,0 0 1,0 0-9,-3 0-4,3 0 1,0 0 1,0 0-1,0 0-1,0 0-4,-3 0 0,-1 0-3,1 0-4,-1 0 1,1 0 1,0 0-2,2 0 0,-1 0 0,1 0-1,-2 0 1,1 0-2,1 0 1,-3 0-1,4-3-1,-1 3-1,1 0-1,-2-2 1,2 2 0,0 0 0,0-1 0,0 0-5,0 1 1,0 0 2,0-2 1,0 2-1,0 0-2,0 0-1,-1 0 1,-1 0-1,2 0 5,-1 0 5,1 0-1,0 0-1,1 0-1,-1 0 0,0 0 6,-1 0-3,1 0 1,0 0 1,0 0-4,0 0 0,0 0-1,0 0 0,0-1-1,0-1-1,-3 1 0,2-3 0,1 4 0,0 0-2,0 0 1,0 0-3,0 0 1,-2 0-1,1 0 2,1 0 2,0 0-1,0 0 2,0-3 0,0 3 1,-2-1-1,2 1 2,-1 0-1,-1-3 2,2 3-1,-3 0-2,3 0-1,0 0-1,0-1 0,0-3-2,0 4-1,0 0 1,0 0 1,0 0-1,0 0 0,0 0 0,0 0 2,0 0-1,0 0 1,0 0 1,0 0 2,0 0-2,0 0 1,0 0-1,0 0 0,0 0 0,0 0-4,0 0-8,0 0-23,0 0-34,0 0-29,0 0-29,0 0-68,0 5-98,3-2-216,-3 5-415,0 5 0,2 0 0,-7 3 0</inkml:trace>
  <inkml:trace contextRef="#ctx0" brushRef="#br0" timeOffset="240726.336">3573 7925 2136,'0'-1'65,"0"1"2,0 0 0,0 0 1,0 0 2,0 1 5,0 5 7,-1 6 12,-2 5 13,3 12-56,-3 4 14,6 6 2,4 2 3,9 0 5,5-7 6,7-4 5,8-11 7,4-9 5,0-7-5,1-10-1,0-10-11,-4-8-1,-1-6-6,-7-4-3,-5 1-8,-8 5-10,-4 6-17,-9 9-20,0 5-7,0 7-8,5 4-3,3 10 2,10 10-1,4 10-2,2 7 3,0 11 3,-5 6 15,-5 4 19,-9 1 18,-3 3 21,-10-2 20,-12-4 18,-8 0 27,-11-7 9,-17-6 1,-9-10-4,-6-7-12,-5-11-14,7-11-26,10-7-28,17-9-50,10-4-79,20-1-98,6-4-113,17-3-274,-7-7-365,10-7 0,5-12 0,11-8 0</inkml:trace>
  <inkml:trace contextRef="#ctx0" brushRef="#br0" timeOffset="241031.0424">4747 7954 755,'0'0'18,"0"3"30,0 0 42,0 0 35,0 1 24,5 3 24,1-4 9,9-3 7,9 1-1,14-2-7,8-4-14,7-3-53,-5 1-59,-7 1-81,-11-2-139,-12 5-283,-12 1 0,-6 2 0,-8 0 0</inkml:trace>
  <inkml:trace contextRef="#ctx0" brushRef="#br0" timeOffset="241350.1886">4714 8173 1746,'-9'12'40,"3"-2"1,0 2 13,-1 0 23,14 0 28,-1-7 13,8-1 13,10-1 3,6-1 4,11-2-32,5-5-4,7 2-2,-2-2-12,0-5-27,-7 2-28,-8-5-17,-13 5-19,-7 1-17,-10 3-19,-4 1-28,-2 0-60,0-1-68,0 0-36,1-2-63,-1 3-128,0 1 0,0 2 0,2 0 0</inkml:trace>
  <inkml:trace contextRef="#ctx0" brushRef="#br0" timeOffset="242453.2968">6166 7665 320,'-1'0'105,"1"-3"28,-3 3 19,3 0 15,0 0 8,3-1 13,-3-3 14,0 0 3,3-4 11,9-4-51,3 0-35,7-3-17,8-1-7,1 1-11,2-2-5,3 4-12,0 1-13,4 7-3,1 2-11,2 7-3,-3 7-12,-7 10-10,-12 8-7,-7 12-3,-11 10 2,-11 5 0,-14 2 12,-10 2 6,-7-5 6,-14-4 4,2-7 9,1-9 7,2-7 3,9-13 2,7-9-3,4-12-2,7-8-9,7-11-6,7-5-3,7 1-5,10 0-8,9 3-9,8 9-9,13 5-3,5 4 2,8 3-1,2 4-4,0 4 0,-2 1-3,-4 3-1,-8 2-7,-6 4-18,-5-2-29,-6 3-71,-2-3-133,-5-14-420,-2 9 0,0-3 0,0-5 0</inkml:trace>
  <inkml:trace contextRef="#ctx0" brushRef="#br0" timeOffset="243271.6839">6896 7578 736,'-4'-3'103,"-1"0"11,-1 1 5,-1-3 7,4 3 16,0 0 33,3 1 28,-3-1 15,6 2 6,-3 0-77,0 0-26,0 0-9,0 0-1,6 5-3,2 6-13,11 5-31,8 12-26,11 8-13,7 5-6,1 2 1,4-2-1,-5-6-1,-7-4-5,-8-8-1,-12-9-5,-5-2-13,-8-7-72,4-2-161,-9-2-314,2-1 0,-2-9 0,-2-3 0</inkml:trace>
  <inkml:trace contextRef="#ctx0" brushRef="#br0" timeOffset="243574.8951">7226 7533 1382,'-3'0'86,"-3"5"6,-8 6 4,-4 10 4,-6 4 3,-9 13 2,1 6 1,-1 3 0,-6-1 0,2 1-68,-4-1-16,6-7-7,2-6-11,15-8-108,23-18-347,1-2 0,13-11 0,13-14 0</inkml:trace>
  <inkml:trace contextRef="#ctx0" brushRef="#br0" timeOffset="243974.8255">7631 7442 1106,'-2'0'17,"-4"4"32,-5 6 27,-11 7 22,-11 5 21,-3 8 10,-1 5 3,6 0 3,11-1 2,11-2-5,11-7-5,10-1-26,9-2-22,4-5-22,7-2-16,6 0-7,1 2-1,-9-2 3,-4 3 14,-16 3 14,-5 0 7,-14 5 4,-10 0 0,-9 0 1,-5 2-4,-8-2-4,1-5-5,2-3-36,5-5-115,18-10-550,-12-3 0,3 0 0,4-2 0</inkml:trace>
  <inkml:trace contextRef="#ctx0" brushRef="#br0" timeOffset="244396.209">5209 9070 2454,'0'0'54,"0"0"4,5 0 2,7-2 2,13-1-1,15 1-2,14-2-62,17-4-164,4-1-360,-6 6 0,-10 0 0,-13-1 0</inkml:trace>
  <inkml:trace contextRef="#ctx0" brushRef="#br0" timeOffset="244569.7449">5292 9222 1726,'-12'13'3,"6"1"5,3 3 5,7-2-3,28-8-14,18-7-71,20-10-261,18-4 0,8-9 0,8-9 0</inkml:trace>
  <inkml:trace contextRef="#ctx0" brushRef="#br0" timeOffset="244844.0108">6624 8803 1821,'0'-2'20,"0"2"2,0 0 7,0 6 6,0 10 7,0 11 4,0 13 0,-3 14-1,3 2-3,0 6-38,0-7-37,6-12-102,4-14-261,1 0 0,3-15 0,7-11 0</inkml:trace>
  <inkml:trace contextRef="#ctx0" brushRef="#br0" timeOffset="245155.3386">6964 8915 1856,'-6'0'26,"-2"0"3,1 6 3,-2 9-1,4 5 3,2 8 1,2 4-1,4 0 5,9-5 3,6-3-22,9-7 8,6-10 1,6-6 4,-1-11 5,-4-7 2,-5-10-2,-11-4 6,-9-5-2,-16 0-2,-16 4 4,-17 7-12,-15 10-15,-12 9-94,-6 3-428,7 16 0,9 3 0,10 1 0</inkml:trace>
  <inkml:trace contextRef="#ctx0" brushRef="#br0" timeOffset="284190.8381">6669 12168 276,'3'0'94,"3"0"19,2 0 32,2 0 26,-1 0 17,3 0 21,3 0 19,3 0 15,3 0 13,11 0-54,4-1-29,12 1-19,5 0-27,8-2-22,6-1-10,4-1-14,5-3-14,6-1-3,6-1 4,11 3 9,8-1 5,15 1 4,8 3 1,8-2-3,6 3-5,7-2-7,1-3-1,3-1-13,-3-6-18,1-2-13,-4 0-9,-1-2-3,-2 1-4,3 3 0,-1-1-1,0 0 1,1 5 0,2-3 2,-1 0 3,4 1 4,-2-1 4,0-4 6,-6 3 3,1 0 4,-4 0 1,0 3-1,-3 3 0,-1-3-1,5 2-2,3-1-3,2-3-5,5 1-7,-1-4-5,2 2-2,5-1-4,4 1 3,-1-1 3,4 1 2,6-4 1,0 1 1,3 0 2,6-1 4,3 1 0,0-3 0,6 0 1,9 2-2,9 1-5,5 0-2,6-5-2,7 0 3,5 1-3,-1-2-3,0-1-4,10 3 4,-4 1 2,4-3 0,6 0 6,9 1 2,1 3-4,9-2-1,7 3-1,4 1 1,1 3 2,1-1-7,-2 0-2,-4-1 0,1 3-5,-4-4 3,4 1 1,1 4-1,4-2-1,9 4 0,1 1-1,-2 0 0,5 2 0,-3 0-1,-6-1 2,5 4-7,-7 1 0,3-2 1,-7 3 0,2 2 2,-4-1 0,-3 1-1,-2 0 1,1 0 2,-5 0-2,-1 0-2,1 0 3,-3 1-2,-8-1 1,0 0-1,-3 2 1,-4-1 3,1 1 2,-1 2-4,-3 0 1,-1 0 4,-3 1 1,-6 1-3,-7-3 2,-5 1 3,-8 0-2,-6-2-1,-6 0-4,-8 3 3,-7-1 0,-6 0-3,-9-1-1,-12 1 1,-10 1-3,-13-1-2,-15 2 3,-16-2-2,-18 2 2,-14-2-1,-22-1-1,-13-1 1,-11-2-3,-20 2-20,-3-2-13,-9 0-28,0 0-39,-9 0-45,3-2-70,-2-2-118,5-4-494,-13 4 0,-5 0 0,-11 1 0</inkml:trace>
  <inkml:trace contextRef="#ctx0" brushRef="#br0" timeOffset="312510.5086">15210 12418 650,'0'-6'114,"0"0"40,0 0 59,0-4 41,0 9 32,0-2 14,0 0 3,0 0-1,0 3 0,0 0-60,0 0-29,0 3-27,0 9-49,0 13-30,0 13-20,-4 14-3,-5 14-3,-5 7 2,4 4 3,-1-2 1,8-4-20,5-14-8,7-13 8,4-10 15,7-15-3,7-12-7,11-10 0,11-8-2,13-11-1,3-11-7,2-9 2,4-5-1,-6-7-18,-2-7-26,-7-5-8,-4-3-4,-7-3 0,-9 6 3,-7 8-6,-11 14-2,-4 13-2,-7 17-3,-1 11 2,5 9-3,-5 12-1,1 10 4,0 9-4,-1 16 0,4 15 3,5 19 5,12 15 3,12 12 5,9 7 0,8 4 2,3-6-1,-9-4 1,-5-10 6,-14-12 12,-10-12 17,-12-9 7,-18-12 1,-20-8-2,-18-4-2,-24-4 0,-21-3 1,-15-5-6,-9-3-3,2-5-17,6-8-47,7-8-54,10-6-86,25-10-157,29-20-725,10-5 0,18-15 0,23-19 0</inkml:trace>
  <inkml:trace contextRef="#ctx0" brushRef="#br0" timeOffset="312924.4017">17204 12610 2556,'-6'-7'97,"0"0"22,0 4 13,3-5 6,3 5 15,3 1 6,15-2 4,14 1 3,16-3 3,24 3-80,14-2-18,10 1-24,-1-1-40,-11 5-77,-19-3-172,-23-3-134,-25 4-299,-23 2 0,-14-2 0,-11 2 0</inkml:trace>
  <inkml:trace contextRef="#ctx0" brushRef="#br0" timeOffset="313137.8006">17213 12862 2473,'-6'2'81,"6"0"4,3-1 2,10 1 1,20 0 0,21-6-6,18 1-23,19-4-40,10-3-73,11-3-178,-8-9-323,-6 10 0,-14-1 0,-16-2 0</inkml:trace>
  <inkml:trace contextRef="#ctx0" brushRef="#br0" timeOffset="313768.3506">18863 12461 1476,'0'-6'56,"1"0"3,2-2 5,0-4 11,0 1 12,3 2 20,0-3 24,8-2 15,2-3 14,7-2-26,8 3 13,7-4 7,9 2 2,3 4-8,8 2-8,4 5-20,0 2-24,-5 10-14,-8 11-14,-9 13-21,-13 12-15,-18 10-12,-12 12-5,-17 4-4,-17-1-4,-10 3 0,-12-5 0,-6-4 2,3-11 0,7-8 1,5-13 0,13-10 4,7-7 0,12-8 0,4-6 3,9-5 0,5-4 6,6 2 3,15-9 1,14 2-4,10 2-2,20 3-4,9 4-2,1 3-2,5 3-20,1-2-57,-3 4-115,3-5-184,-8 2-320,-6 3 0,-9-7 0,-7-1 0</inkml:trace>
  <inkml:trace contextRef="#ctx0" brushRef="#br0" timeOffset="314180.2784">20092 12449 1568,'-11'-15'59,"-3"-5"18,1-1 39,-2-4 30,12 5 29,2 6 5,1 2 5,8-2 6,6 2 4,13-1-41,11 3-12,15 4-17,5 1-38,7 5-30,-2 11-28,-2 9-4,-6 7-5,-14 7-7,-14 9-2,-15 3 3,-15 3-6,-19 0-2,-15 1 1,-14-2 1,-16-2-2,-19-1 0,-7-7-1,-4-5-1,5-9-15,22-12-27,19-8-54,28-13-92,29-15-122,24-12-291,18 1 0,26-8 0,13 0 0</inkml:trace>
  <inkml:trace contextRef="#ctx0" brushRef="#br0" timeOffset="314492.4725">21001 12147 1150,'0'-19'113,"-3"-2"5,-3 2 11,-9 4 11,-7 13 13,-15 11 20,-8 12 18,-6 6 16,1 10 12,8 11-76,6 8-30,10 6-2,7 2-11,11 1-10,7-7-13,15-6-18,13-3-19,11-5-15,15-7-18,16-8-30,5-6-36,0-12-91,-3-5-134,-24-5-284,-17-1 0,-17-4 0,-12 1 0</inkml:trace>
  <inkml:trace contextRef="#ctx0" brushRef="#br0" timeOffset="330548.2111">27402 3028 1737,'0'-3'131,"0"1"38,0-1 30,0-1 14,0 0 4,0 4 0,0-2-2,0 1-3,0 1 3,0 0-80,0 3-27,-3 5-24,-4 10-20,-7 7-14,-11 8 1,-4 6 0,-4 1 4,6-2 0,10-7 0,6-6-8,8-9-4,6-6-6,8-6-4,11-4-3,11-7-3,15-5 1,9-4-3,3 0 2,-7-2-5,-14 7-9,-9 2-39,-15 5-57,-7 4-81,-4 0-124,4-4-170,-7 4-251,2-2 0,0-3 0,-1-1 0</inkml:trace>
  <inkml:trace contextRef="#ctx0" brushRef="#br0" timeOffset="330890.3692">27622 2950 1398,'0'-2'141,"0"2"8,0-2 5,0 1 18,0 1 31,0 8 22,2 9 13,-1 14 8,-1 15 3,0 13-119,2 10-17,-2 6-6,0 1-4,0-8-19,0-3-30,0-15-26,0-9-47,0-14-72,0-9-192,0-47-397,0 17 0,0-8 0,9-14 0</inkml:trace>
  <inkml:trace contextRef="#ctx0" brushRef="#br0" timeOffset="332666.6447">27923 3056 1324,'0'0'128,"0"0"26,-6 3 13,3 1 6,-3-4 2,2 8 6,1 2 11,1 10 9,4 7 4,2 11-83,5 5-43,3 6-26,8-2-10,-2-4-5,4-7 1,-1-12 9,-2-9-6,0-8-6,2-12-5,-3-7-13,3-14-18,0-11-9,-6-11-9,-4-8-5,-4-5-3,-4 3-17,-6 11 1,-5 10-1,-5 10 3,-3 7 13,-7 9 19,-2 3 11,4 1 9,1 0 17,8 3 12,8 0 0,2 0-5,7-1-2,12 1-1,12-1 0,16 0-3,20 0-2,10 4-2,5 1-12,-5 0-10,-15 4 4,-22 4-3,-14 4 6,-15 5 12,-12 1 6,-6 7 2,-3 5 5,-1 4-1,-1 6-1,0 2 4,10 2-2,2-2 4,13-4-1,8-6-4,13-9 7,7-8 6,11-10-2,0-8 4,-1-8-2,-6-9-7,-8-12-10,-15-4-6,-10-8-7,-14-3-11,-12 1-17,-16 4-10,-7 7-7,-12 8-2,-3 7-4,7 5 8,6 2 11,19 5 4,11-3-5,10 0 1,13-4 5,12-6 0,15-2 6,12-1-3,14-2 1,4 6-4,-1 3-5,-10 9 1,-12 5 2,-12 7 0,-10 9-1,-9 10-1,-9 4 5,-6 9 3,0 3 2,2 2 1,1 1 4,4 4-1,7-3 5,4-3 4,6-2 1,5-7 1,2-11-2,5-6 0,6-6-2,-1-4 2,0-12-3,-4-4 2,-12-8-7,-12-9 0,-10-9-5,-11-2 0,-13-6-5,-3 3-4,-4 3-1,-5 1-1,1 8-1,3 6 4,6 5 4,7 3 3,9 3 1,3 0-1,6-1 3,7-3 1,17 0 2,10-3 0,13 1 1,12 4-5,3 5 0,0 2-4,0 7 2,-5 2-1,-3 4 0,-8 4 2,-3 6-3,-12 3-3,-10 5 2,-10 5 3,-3-1 0,-3 6 6,-1-3-2,0 2 3,0-2 1,0-7 3,0-4 5,-3-7 5,0-3 3,3-4 1,0-2 2,7-1-3,4-1 7,4 0-2,3-1-1,1-5 1,-3 0 4,-4-4-3,-9-4-6,-3-4 1,-6-7 0,-6-7-1,-5-3 5,-2-5 15,-1 6 1,0 5-2,1 8-12,1 9 4,-1 7 1,-4 2-2,-4 5-4,-3 1 0,-3 0-11,3 1-11,9 3 2,0-6 2,7 1 4,5 0-1,0-2 6,3 0 10,0 0-4,0 0 0,0 0-2,0 0-2,0 0-4,0 0-2,0 0 0,0 0-2,0 0-5,0 0-12,0 0 4,0 0 1,0 0 2,0 0-4,0 0-6,0 0-47,0 2-80,0-1-144,30-2-589,-36 4 0,-15 2 0,-15 2 0</inkml:trace>
  <inkml:trace contextRef="#ctx0" brushRef="#br0" timeOffset="334386.6718">27758 4166 1127,'1'1'46,"2"-1"6,-1 0 9,-1 1 6,1-2 1,1 1 1,0 0 2,0-1 11,0-1 16,0 0-21,-3 0 13,0 0 10,0-2 2,0 3 0,0-2 4,0 2 9,0-2 7,0 2-8,-2-2-13,-2 0-13,-2-1-14,0 1-12,-2 0-9,2-1-4,3 0-6,0 1-7,-3 3-10,0-1-1,-1 1-3,-4 0 2,2 0 1,0 0 0,2 0 4,0 0 1,4 0 3,-3 0 0,1 0 2,-1 0-2,-2 0 1,0 0-6,-2 0-1,4 0-3,0 0 0,-2 0 0,4 0-1,-4 0 1,5 0 1,-3 0 2,0 1-1,0-1-1,0 3-3,0 1-2,0-2-4,0 2-4,0 0-2,-1 0-2,1 3 1,-2 0-1,2 2-1,-3-1 1,3 2 2,-2-1-1,5 2 1,3-2 4,-3 0 0,6 2 1,-3 2-1,3 1 2,5 1 0,4-2-1,0-1 2,3 3 0,0-3-2,-3 0-3,0-1 0,0 0 2,0-2-4,0-1-1,6 2-1,-1-3 1,7 0-4,-2 4 0,0 0 0,0 3-2,-5 1 4,-8 2-5,-2-2 3,-2 3-3,-3 0 4,0 6-2,-2-3 2,-7 2 1,-1 0 4,-4-1 5,-6-2-1,-4-5 12,-1-3 8,-6-6 6,2-6 6,-6-7 2,1-10-2,5-6 4,5-5-4,10-1-2,2 0-3,5 5-12,3 3-10,2 3-6,0 1-8,2 2-6,13-1 1,3 0-6,12-2 1,9-1-1,5-1-2,-2 0 1,-3 5 2,-7 1 3,-11 0 4,0 2 3,-12 1 4,-2 2 0,-4 1-2,-3 1 0,0 1 4,0 1-2,0 1-2,0 1-8,2 0-24,-2 1-24,1 0-34,1 0-39,-1 1-62,-2 1-47,5 0-80,7-4-145,-1 3-223,4-1 0,10 1 0,9-2 0</inkml:trace>
  <inkml:trace contextRef="#ctx0" brushRef="#br0" timeOffset="336111.0441">28239 4193 1392,'0'0'40,"0"0"52,-3 4 46,-3 6 11,-1 6 14,-4 9 7,5 4 6,-1 7 2,0 3 6,6 0-27,-1-1-11,5-1-45,7-5-39,8-4-9,6-10-7,6-6-4,7-8-5,-2-4-3,0-5-4,-5-9 0,-5-3 0,-8-9-7,-10-6-6,-7-5-1,-10-6-2,-2-1 2,-6 2 1,-2 6 0,-2 5 1,-1 7-1,6 7 0,3 2 3,6 4-2,3 3 2,4-1-5,-1 1-5,2 1-1,0-2-2,2 2 0,5-1-3,14 0 1,7 2-2,15 2-1,11 3-2,1 2 0,4 6-1,-8 1 2,-9 3-4,-12 3 1,-14 5 0,-8 1 1,-5 2 2,-5 6 0,-1 6 3,-1 2-1,2 4 2,-1 0 1,0-1 4,6-3-1,3-4 3,8-6 0,-1-9-1,11-8 6,3-5-2,2-7 0,3-7-2,-1-10-1,-4-6-3,-10-11 0,-8-6-2,-3-3-2,-12-4-3,-4 4-3,-4 2-1,-6 6 1,-2 6-2,4 10 1,-2 1 4,2 8-2,3 0 1,-1 5-2,2 1 1,3-1 0,-2 4 4,5 0-1,5 3 1,3 0-2,0-1-2,6 2 3,14 0 0,10-1 1,17-1-1,15 2 0,7-2-4,4 2-2,-9 4 1,-12 1 0,-14 2-2,-16 2 1,-14 6 0,-5 2 3,-6 1-1,-6 7 0,-6 3-1,4 6 4,-5 5 0,8 1 4,2 0 2,9-3 0,3-4-1,8-5 0,1-7 3,6-5-1,6-9 2,3-4 0,3-4 0,3-8-1,-4-8-3,-8-7-3,-15-10 1,-6-9-2,-9-10-3,-13 4 0,-4 3-2,-7 7-3,-8 8-3,-4 10 1,0 5 3,1 2 2,8 5 1,9 2 2,7-2 0,14 0-1,0 1 1,16-1 3,12-3 1,17 0 1,14 0-4,18 0 1,6 2-2,1 5-4,-7 1 2,-13 4-1,-13 2-2,-15 3-3,-12 0 1,-12 4-1,-4 4 3,-3 3-2,1 5 2,3 4 4,4 4-2,2 5 4,3 4 2,0 2 0,2-2 0,-7-4 3,4-4 3,4-7 4,4-6 5,10-6 1,7-3 1,11-5 2,0-3 1,2-7 7,-4-3-1,-12-6 2,-10-5 1,-15-7 1,-10-3-3,-13-1-2,-18-3 1,-15-2 0,-11-1 14,-13 3-1,-8 6 1,2 5-5,10 9-3,8 6-7,18 6-5,13 2-8,13 1-2,5 0-5,8 0-22,0 1-18,0 2-21,0 2-42,4-1-59,1 5-76,1-1-97,8-5-436,-8 5 0,-2-2 0,-1 1 0</inkml:trace>
  <inkml:trace contextRef="#ctx0" brushRef="#br0" timeOffset="343493.6493">26179 3263 1574,'0'3'68,"4"-3"8,6 3 4,6-3 6,5 1 8,9-5 9,10 1 6,3-2 1,4-4-3,2-3-73,-1-2-93,-1-3-164,-15 4-208,-10 1 0,-11 2 0,-11 1 0</inkml:trace>
  <inkml:trace contextRef="#ctx0" brushRef="#br0" timeOffset="343803.2534">26289 3371 1961,'0'5'39,"0"-1"34,3 3 27,5 0 9,8-2 7,13-2 1,11-1 2,14-4 2,5-4-1,-2-5-11,-3-3-46,-14 1-45,-12-1-31,-13 3-40,-10 2-59,-2 4-39,-3-2-28,-4 2-37,-3-1-49,7 0-150,-9 5 0,3-1 0,3-1 0</inkml:trace>
  <inkml:trace contextRef="#ctx0" brushRef="#br0" timeOffset="346046.507">15615 14558 1279,'0'0'73,"0"0"28,0-4 29,0 3 24,0-2 22,0 0 15,0 2 13,0-1 8,0 2 9,0-1-44,0 1-17,0 0-24,0 0-28,0-2-24,0 2-20,0 0-14,0 0-11,0 0-8,0 0-8,0 0-8,0 0-7,0 0 1,0 0 4,0 2 6,0 2 2,0 3 2,0 4 6,0 4 6,0 9 6,0 2 1,4 6 4,0 5-4,-1-2-5,3 1-4,1-9-7,0-1 1,0-8-7,-4-6 4,6-3 1,3-7 0,4-4-1,8-2 2,11-9-1,1-6-1,8-5 4,0-6-4,-8 0 2,-11 1-6,-11 1-6,-7 5-3,-5 1 0,-4 1 0,1 3 2,1 6-3,0 2-3,-2 3-8,2 5-6,0 0-4,0 4 0,0 1 2,2 11 0,2 6-1,2 9 0,4 7 5,-2 12 2,4 4 9,1 12 15,5 4 8,2 2 8,2-2 4,-1 1 7,-5-11 6,-8-2 6,-7-11 11,-4-4 8,-13-10 10,-10-4-5,-14-8-7,-24-6-10,-10-6-1,-7-4-7,2-5-9,9-2-7,22 1-17,18-1-29,15 1-70,12-2-87,3-3-134,20-8-217,2-1-356,13-13 0,14-12 0,21-15 0</inkml:trace>
  <inkml:trace contextRef="#ctx0" brushRef="#br0" timeOffset="346407.539">17129 14650 1478,'0'0'127,"0"0"19,0 0 10,5 0 4,3-3 1,14 1 3,18-1 0,16-2 2,18 1 0,5 0-101,0 3-113,-6-2-159,-26-18-332,-20 21 0,-18 0 0,-12 0 0</inkml:trace>
  <inkml:trace contextRef="#ctx0" brushRef="#br0" timeOffset="346607.0066">17213 14872 3200,'3'0'70,"4"0"2,15 0 2,14-3 0,20 0-8,20-5-35,15-2-70,8-6-149,-3-10-484,-5 11 0,-13 2 0</inkml:trace>
  <inkml:trace contextRef="#ctx0" brushRef="#br0" timeOffset="347460.3203">18956 14284 1762,'-1'-9'90,"-2"-3"10,-2-1 10,0 1 12,2-1 16,0 4 18,3 0 15,0 0 14,0-1 7,0 2-62,0 1-7,2-2-5,2-1-5,7-2-11,7 0-11,11-3-16,10 0-11,12-1-10,1-1-5,7 4-8,-4 5-14,-3 3-3,-5 5-4,-8 6-3,-5 9-6,-7 6 0,-7 5-3,-11 12-3,-6 5 0,-12 6 6,-17 4 6,-15 5 2,-12-1 1,-19 0 1,-4-3 4,-5-5-1,7-8 5,9-7 2,14-9 2,15-10-5,12-11-2,13-5-3,6-10 2,12-5 1,11-5 4,12 0-1,15-2-1,12 3-4,8 8-3,3-1-1,0 6-2,-3 4-4,-1 1 0,-3 5-3,-6 2-8,-5 2-1,-10 3-4,-8-1 1,-9 0-7,-13-4-5,-3 0-8,-5-2-23,-2-3-34,0 0-32,0 0-53,0 0-73,0 0-105,0-5-392,0 2 0,3 3 0,-1-1 0</inkml:trace>
  <inkml:trace contextRef="#ctx0" brushRef="#br0" timeOffset="348094.1848">19975 14162 1402,'-2'0'116,"1"0"32,-2 0 20,0 0 13,3 0 2,0 0-5,0 0 9,3 2 12,4 2 13,10 6-73,14 4-30,8 3-27,14 7-17,3-2-13,3 2-1,-1-2 5,3-3-10,-4-4-12,0-2-32,0-2-73,-6-5-145,-9-7-448,-10 3 0,-16-3 0,-13-5 0</inkml:trace>
  <inkml:trace contextRef="#ctx0" brushRef="#br0" timeOffset="348350.5022">20313 14122 1106,'0'-3'126,"0"1"2,0 0 16,-6 4 8,-4 10 5,-8 14 2,-11 14 1,-9 10 2,-8 13-6,-6 1-104,1-2-32,5-4-20,10-9-56,17-10-86,9-12-322,7-4 0,12-10 0,6-11 0</inkml:trace>
  <inkml:trace contextRef="#ctx0" brushRef="#br0" timeOffset="351368.4687">21147 13661 2418,'0'-6'120,"0"-1"28,0-3 13,0-2 2,-2 8-1,-5 0 2,-4 3 3,-1 1 8,-9 0 20,-1 0-76,-4 0-16,-7 1-23,-5 2-9,-2 2-1,-2 4-3,3 2-1,8 3-2,14-2-9,7 3-17,7 2-16,6 0-7,5-3-2,7 1-1,3 1 1,12-1 4,8 2 3,1-3-4,0 2 0,1 3-2,3-1 0,-2 0-4,-1 1-5,-4-1-3,-4 0-5,-4 1-7,-4-6-6,-10 4 3,-5 0 0,-3 0 0,-10 3-1,-7 5 3,-8 5 5,-10-1 0,-12 5 7,-3-3 6,-4-4 9,6-6 5,0-9 6,9-9 6,5-15 2,6-10-1,7-18 2,8-7 2,4-10 0,6-2-1,4 5-4,8 8-4,-1 4-6,8 7-8,5 4-2,6 6-11,1 1-24,3 9-54,0 1-64,-6 5-95,-4-2-158,-7-3-459,-11 9 0,-5 1 0,-2-3 0</inkml:trace>
  <inkml:trace contextRef="#ctx0" brushRef="#br0" timeOffset="352909.9274">21583 13641 1546,'-3'0'134,"-3"5"18,-6-2 20,0 6 14,0 1 19,2 9 16,2 3 7,4 6 13,2 2 4,0 6-90,2 6-44,0 0-14,7 0-20,3-2-14,8-5-16,9-6-15,8-4-6,3-8-10,-1-8-2,2-6-2,-4-3 2,-8-10-2,-9-8 2,-8-8-1,-7-10-1,-6-9-3,-10-7-1,1-3-3,-3 1-1,-2 2 1,-1 6-1,5 11-4,-4 8-1,4 8 0,-2 4-1,3 4 4,4 2 4,1 0 6,5 1 2,1 2 1,8 1 2,8-2 1,17 2 2,16 2-1,16 0-1,9 6-3,-1 8-2,-11 4-8,-10 5-3,-21 3-1,-16 5 1,-11 2 4,-10 0 0,-6 4 0,-4 5 1,2 0 1,0 2-1,12-5 1,0-2 4,8-10 1,6-8 3,9-8-4,7-5 0,14-8 1,2-9-1,5-9-2,-4-8-1,-6-7-3,-16-11-2,-12-1-4,-13-1-2,-13-1-2,-9 6-2,-8 6-2,-5 8 0,-6 13-2,2 5 4,3 4 3,10 4 2,7 3 9,10 0-2,9-2-1,5-1-1,8-3 1,10 0 0,15-4 3,15 2-1,11 3-1,-1 3-4,1 2-8,-10 3 0,-13 3-1,-8 5 1,-6 4 1,-6 5-1,-3 7-1,-2 10 1,-2 3 0,0 8 3,-2 3 1,1 1 2,1 1 0,6-6 4,2-5 1,10-8-2,1-3 5,7-10-3,3-7 0,0-5-1,-5-4 0,2-7 2,-5-6 2,-11-9-3,-9-1-2,-6-13-1,-13-3-2,-17-7-1,-10-5 3,-7-5-2,-5 3 3,1 1-1,9 7-1,8 8 2,9 6 4,9 9-2,5 3 1,12 1 1,12 3 0,16 1-2,17 1-4,16 5 0,12 2 1,3 8-3,-5 4-3,-9 4 4,-12 6-6,-12 7 2,-13 7-4,-12 7 2,-9 4 2,-5 6 0,1 1 0,0 0 2,6-7 1,11-4 2,7-9 7,8-7 6,10-14 3,6-7 1,5-9-1,3-9 0,-3-12 1,-9-6-3,-14-16 5,-18-4-1,-13-4 4,-21 0-1,-22 8-2,-15 13-2,-13 10-2,-13 14-24,-1 8-50,3 10-37,10 8-58,12 4-110,15 1-153,5 7-325,6 0 0,-4-2 0,-6-7 0</inkml:trace>
  <inkml:trace contextRef="#ctx0" brushRef="#br0" timeOffset="354017.3482">16127 15931 2037,'0'-6'108,"0"1"7,0-1 0,0 0 0,0 6 10,0 3 15,0 6 11,0 8 15,2 6 8,1 10-82,4 3-21,0 4-6,6-5 3,1 1 0,2-7-4,2-7-4,4-9-6,7-9-10,2-8-8,5-10-3,10-14-1,-3-4-1,-4-13 1,-5 1-2,-10-2 8,-14 11 10,-7 9-8,-1 10-1,-4 9 1,2 11 0,6 12 0,2 12-1,5 8-1,7 7 0,8 10-13,2 0-21,2 1 8,-3-2 11,-7-2 15,-11 3 21,-8-5 4,-12 1 3,-12-1 2,-14-2 4,-8-3-3,-13-3 1,-5-11-8,-4-8-28,7-8-30,5-11-53,16-7-61,10-12-50,16-9-90,22-6-186,10-7-382,19-7 0,20-9 0</inkml:trace>
  <inkml:trace contextRef="#ctx0" brushRef="#br0" timeOffset="354281.2053">17422 15925 2108,'2'0'134,"4"-2"5,6-1-1,9 3 0,17-5 1,13 1 2,14-3 0,11 0-4,1-2-28,-2 0-239,-8-3-187,-30 4-258,-14 5 0,-12 1 0,-15-1 0</inkml:trace>
  <inkml:trace contextRef="#ctx0" brushRef="#br0" timeOffset="354491.6438">17507 16165 2744,'-12'5'66,"3"2"5,3-2 12,9 1 3,24-3 2,17-3 2,17-4-4,20-4-20,13 1-70,1-5-171,14-7-465,-29 8 0,-15-3 0,-22 2 0</inkml:trace>
  <inkml:trace contextRef="#ctx0" brushRef="#br0" timeOffset="355662.1663">19287 15290 2383,'0'0'81,"0"0"1,0 0 2,0 0 0,0-2 1,0 2 26,0 6 16,2 5 7,3 16 7,1 10-70,2 14-2,1 11-1,-2 1 2,1 0 0,-2-5 1,-3-8-27,-1-8-15,-1-8-11,-1-13-24,0-3-55,0-11-155,33-9-491,-24-6 0,2-12 0,14-13 0</inkml:trace>
  <inkml:trace contextRef="#ctx0" brushRef="#br0" timeOffset="356088.5369">19911 15177 1086,'-1'-7'160,"-2"-1"30,-2 3 17,-3-4 14,-2 6 16,-2 10 14,-6 7 9,3 11 2,-4 12 3,-2 14-104,5 11-54,3 4-34,2 3-15,5-4-16,6-5-15,5-11-10,6-10-7,10-12 2,9-10-1,6-9 0,7-8-1,0-6 1,-6-8 3,-13-3 2,-8-1-3,-14 1-3,-14-2-5,-15 6-10,-10-1-17,-13 6-23,-1 2-29,-2 5-41,11 1-78,18 0-74,14 0-64,10-7-208,11 6 0,13-1 0</inkml:trace>
  <inkml:trace contextRef="#ctx0" brushRef="#br0" timeOffset="356540.7158">20369 15209 579,'-5'0'93,"-4"-1"26,-3 1 28,-4-1 23,-1 3 23,-5 5 13,4 2 19,-3 6 13,1 8 7,5 5-61,0 6-28,7 7-27,5 1-29,2-2-21,5-2-20,11-8-11,7-9-15,5-6-10,9-9-5,4-6 2,-4-10-2,-2-10 3,-7-8 2,-14-10-1,-5-7-2,-14-6-4,-8 4-2,-7 4-6,-6 10-12,-4 15-24,-3 9-36,4 9-68,6 3-44,11 3-64,6-2-272,4 7 0,6 1 0,7 1 0</inkml:trace>
  <inkml:trace contextRef="#ctx0" brushRef="#br0" timeOffset="356762.1234">20586 15407 872,'0'19'53,"0"6"28,-3 11 31,-7 7 13,-7 2 7,-10 0 5,-7-4 3,-3-1-1,7-6-21,4-8-78,18-17-131,5-29-280,8 11 0,14-17 0,18-16 0</inkml:trace>
  <inkml:trace contextRef="#ctx0" brushRef="#br0" timeOffset="357860.7255">20841 15254 1488,'-8'-4'90,"1"-2"-7,1 0 4,-3 4 18,4 2 14,-2 9 11,0 11 5,1 6 1,4 8 1,1 7-78,1-2-18,4-3 8,4-7-13,3-8-7,0-8-11,5-6-8,-2-10-7,3-8-7,3-10-2,-7-11 3,2-10 1,-3-13 0,-7-5 11,-2 1 0,-11 3 6,-8 13 1,-8 11 4,-3 15 6,-7 11 1,7 3 2,6 3 4,9 0 9,8 2 0,4-4 8,9 2-8,9 0-1,10-1 1,15 0-1,6 1 2,0-1-1,0 3-4,-10 7-12,-10 2-3,-13 5-17,-10 7-2,-3 6 0,-3 3-2,-3 3 2,6 3-2,3-1 2,5 0 1,2-5 1,8-4 4,1-9-2,0-6 3,4-9-1,-2-4 0,0-9-1,0-11 0,-1-9-2,-6-9 0,-7-11 0,-9-7-5,-12 1-5,-10 4-5,-7 11 0,-1 12-1,-4 11 1,5 7-3,5 6 1,9 2 6,5-1 13,5 1 1,4-2 5,7-1 3,10-4-2,9-2 3,11-1 0,14 0 0,5 4 1,0 5-7,-5 0-13,-1 5-1,-11 5-1,-4 7 1,-8 1-1,1 9 0,-1 3-3,-3 5 4,0 2-3,-2 3 2,-2 0 2,7-3 1,4-5 4,8-4 1,7-8 3,3-9 1,3-5 6,-2-10 1,-3-8 3,-4-7 3,-10-9 7,-7-13 6,-16-9 9,-7-4 29,-13-1 10,-16 6-2,-10 9-2,-12 14-3,-12 14-4,-5 9-2,0 4-9,10 4-9,9 2-12,15 1-34,11 0-11,11-1-5,5-1-26,3-3-51,2 3-92,-1-3-115,0-10-490,4 12 0,2-2 0</inkml:trace>
  <inkml:trace contextRef="#ctx0" brushRef="#br0" timeOffset="358360.9348">22587 15673 2626,'-24'-2'37,"-11"2"3,-11-2 3,-22 6 4,-6 10 11,-19 6 3,-26 6 5,-33 9 23,-41 3 32,-31 6-26,-29-3-2,-14 2 0,3 0-5,19-2-2,22-1-11,26-2-4,36-1-7,24-8-48,26-1-105,27-10-191,22-4-420,24-3 0,22-8 0</inkml:trace>
  <inkml:trace contextRef="#ctx0" brushRef="#br0" timeOffset="358723.009">22988 15886 3616,'-29'2'4,"-10"5"0,-17 4 2,-15 3 1,-5 8-2,-24 2 2,-31 5 0,-25 0 0,-35 3 2,-27-1 1,-23-2-4,-11 2-1,-15-2-11,-4 3-48,13 1-103,19-5-128,21-4-353,39-8 0,43-10 0,46-13 0</inkml:trace>
  <inkml:trace contextRef="#ctx1" brushRef="#br0">21927 15354</inkml:trace>
  <inkml:trace contextRef="#ctx0" brushRef="#br0" timeOffset="364663.0096">26950 5201 2138,'0'-1'66,"0"0"2,0 0 3,0-2 8,0 2 19,0-1 9,0 2 3,0 0 4,0 0 5,0 0-60,0 0-6,0 0 0,0 0 2,0 3-3,0 6-18,0 8-6,0 9-2,0 13-3,1 7-4,4 12-2,2 12 2,-1 12 1,5 8-3,4 11-3,-2 6 0,4 6-3,7 4 0,-2 4 16,-3 5 11,-3 3 8,-5 3 7,-4 6-3,-4 4 9,-3 4 6,0 7 6,-2 1 4,2 5-1,0-4-11,0-2-12,5-3-7,0-8-3,-1-4 13,2 3 6,-3-3 6,-3 3 0,0 1-1,-3 3-3,-3 0 3,0 1-3,0-1 0,-1 1-4,4-4-14,3 1-14,-5-1-12,2 3-2,-6 0 2,-3 1 6,-2-1-4,1-3 3,-1-9-3,2-7 3,2-18-1,2-15-2,5-14-8,-1-10 0,4-15-8,-2-13-9,-1-7-4,-1-11-2,4-11 5,-3-5-14,0-6-63,0-2-86,1-11-175,1-17-562,-1 3 0,4-12 0,-2-11 0</inkml:trace>
  <inkml:trace contextRef="#ctx0" brushRef="#br0" timeOffset="368462.5924">28152 5588 534,'0'0'80,"0"0"22,0 0 21,0 0 16,0 0 17,0 0 18,0 0 24,0 0 23,0 0 21,0 0-45,-1 0-15,-1 0-21,1 0-17,-4 0-16,0 0-15,1 0-16,-4 0-15,-4 3-19,3 2-21,-4 2-10,1 5-2,4 2 2,-2 3 1,5 6 2,1 3 7,1 0 0,3 1-4,0 4 0,3 3 2,4-2-4,5-3-3,0-3-2,6-4 0,-1-8 3,2-7-5,2-6-3,-1-5-8,1-10-8,-3-5-13,-6-6-6,-6-9-8,-4-1-4,-10-5-3,-4 3-4,-7 0 2,-1 8 1,-3 5 1,5 5 4,8 9 8,3 2 3,5 5 3,2 2 3,2 1 0,1-2-1,5 2-3,3 0 1,8 0 1,1 0 0,1 2 4,-1 2 5,-2 7 3,1 1 0,-1 9-2,-4 7-1,0 6 3,-4-1-4,1 5 3,-4-5 1,0-2-3,-2-7 2,-5-5 26,0-9 28,0-6 4,0-4 1,0-10 0,-3-8-1,-4-10-5,1-10 2,0-12 3,4 4-1,1 4-34,2 11-31,7 7-12,5 13-20,8 2-42,14 5-55,10-1-90,6-3-124,11-4-333,-14-10 0,-6 11 0,-15-6 0</inkml:trace>
  <inkml:trace contextRef="#ctx0" brushRef="#br0" timeOffset="368910.3957">28675 5298 1602,'0'-10'115,"0"-2"-4,0 3-5,0-1 9,2 7 22,0 10 12,4 11 9,0 13 7,0 15 1,4 11-89,1 9-22,-4 9 11,7-5 11,-7-2-3,1-10-15,-3-7-9,0-16-1,-3-9 25,-2-11 24,1-9 2,-1-6-5,-1-7-6,-8-10-5,-2-6-7,-8 0 17,-4-3-3,-2 9-8,-1 6-35,2 10-17,2 10-3,3 3 2,4 10 1,9 2-3,3 3 1,6 4-20,7-2-9,7-1-4,9-2-10,6-9-44,2-3-36,2-7-80,-2-4-124,0-6-463,-10 3 0,-9-3 0,-7 2 0</inkml:trace>
  <inkml:trace contextRef="#ctx0" brushRef="#br0" timeOffset="373676.8106">28512 6610 1178,'0'0'85,"0"0"60,0 1 63,0-1 34,0-1 3,0 1 13,-2-1 31,-2-4 21,-1 1 12,-4-4-42,-9 1-40,-3 5-60,-9 1-62,-5 4-31,-4 8-5,1 4-11,1 5-29,4 8-24,7 2-12,10 4 0,6 0-4,7 3 4,8 1-4,7 5 0,9-1 0,6 0-2,9-5-1,4-5-1,-1-13-14,-2-7-35,-5-7-54,-7-7-98,-9-6-112,-4-9-96,-5-5-253,-12-2 0,-6 0 0,-5-2 2223,-3 2-1956,-2 2 31,1 2 46,-1 0 41,0 9 56,0 7 104,-2 4 152,6 0 152,4 0 122,10 0 43,0 0-22,3 0-21,9-2-42,7-4-25,14-2-22,16-3-49,16 1-56,1 3-41,-6 3-29,-13 7-20,-14 7-17,-18 0-7,-9 2-2,-3 5-2,0-2-4,2-1 1,7 1-2,4 1 0,7 1-1,8 0-13,6-2-28,1-3-60,-3-1-96,0-8-120,-1-3-336,-19 0 0</inkml:trace>
  <inkml:trace contextRef="#ctx0" brushRef="#br0" timeOffset="373914.1751">28859 6735 2077,'-3'0'91,"-3"0"22,-1 3 19,-2 5 6,-3 6 3,1 9 2,-3 3 1,0 5-1,0-1-5,-2-1-122,0-1-98,3-7-148,7-11-362,4 4 0,-1-10 0,12-4 0</inkml:trace>
  <inkml:trace contextRef="#ctx0" brushRef="#br0" timeOffset="374672.4248">29011 6784 1663,'0'0'34,"0"2"29,0-2 23,3 5 12,5-1 2,3 4 1,5-2 2,-1-2 4,1-2 5,-2 0-27,-4-2-4,-2-2-27,-2-4-21,-4 2-8,-2-5-3,-5-4 14,-4-1 25,-3-1 26,-5 3 1,-2 1 4,-1 8 7,1 0 4,-1 8 3,5 5 3,0 4-1,6 9-12,3 5-28,6-1-30,-3 4-3,6-4-7,3 2-7,0-5-6,4-5-6,4-2-3,-2-6 0,6-6 0,-4-1-6,4-1-7,-6-3-11,1 0-23,-5 0-23,-3-3-18,-4 3-12,1 0-8,-2 0-28,0 0-40,1 0-16,-1-3-6,0 1 6,0-1 24,0-1 18,0 1 12,0 1 5,0 2 1,0 0 29,0 0 41,0 0 23,0 0 13,0 0 6,0 0 5,0 0 4,0 0 6,0 0 7,0 0 4,0 0-2,0 0-6,0 0-4,0 0-1,0 0-3,0 0-9,0 0-27,0-3-49,0 0-45,0 0-30,0 0-17,0 3-58,0-3 0,0 3 0,0 3 0</inkml:trace>
  <inkml:trace contextRef="#ctx0" brushRef="#br0" timeOffset="375360.7858">29475 6536 2026,'-8'-2'93,"-4"0"26,-1-1 14,-7 3 8,3 7 6,-4 4 2,8 12 1,-2 6 3,7 11 1,2 6-65,6 7-27,0 0-34,3-2-30,8-3-60,1-2-56,8-15-65,5-11-93,4-11-284,-5-3 0,6-12 0,-6-8 0</inkml:trace>
  <inkml:trace contextRef="#ctx0" brushRef="#br0" timeOffset="375694.8923">29592 6734 2022,'3'-3'46,"-3"3"30,0 3 16,6 3 7,0 8 3,6 12-1,3 3 1,6 7 2,-4-1 4,1-2-12,-6-5-17,0-8-12,-3-5 20,-3-7 1,3-5-1,-1-8-1,7-7-2,4-14-4,8-9-5,5-11-6,-2-2-9,-5 3-18,-8 10-39,-8 11-21,-6 12-51,-3 2-130,0 0-151,0 10-293,2-5 0,-2 5 0,6-3 0</inkml:trace>
  <inkml:trace contextRef="#ctx0" brushRef="#br0" timeOffset="375931.2591">30119 6653 2321,'0'0'98,"0"0"-4,0 0 5,0 1 13,0 10 7,0 9 2,0 15-2,3 9-9,-3 12-14,3-1-89,-3-3-29,4-9-27,-4-11-85,6-11-99,0-16-338,5-8 0,4-3 0,5-17 0</inkml:trace>
  <inkml:trace contextRef="#ctx0" brushRef="#br0" timeOffset="376404.5288">30337 6709 1856,'0'-1'56,"2"-1"30,-1 4 22,3 4 15,-1 8 3,4 8 2,0 11 2,1 4-2,2 4 1,-4 2-39,2-3-16,-4-5-30,2-5-18,-6-6-6,2-10 2,-2-7-2,0-7-3,-2-12 4,-2-11 1,1-12 0,1-15 1,1-17 3,-1-5 7,4 1 25,-1 6 11,-1 10 14,2 15 7,2 12-3,5 9-2,6 4 1,8 6-2,5 5-5,3 7-11,-1 8-35,-11 8-12,-10 8-15,-9 6-1,-16 2-2,-13 2 2,-13-3-14,-6-1-22,-2-8-15,8-2-16,19-14-139,13-9-130,29-16-371,10-11 0,12-13 0,11-14 0</inkml:trace>
  <inkml:trace contextRef="#ctx0" brushRef="#br0" timeOffset="376648.8786">30694 6249 1571,'0'-3'82,"0"2"6,0 1 37,1 0 29,2 4 12,8 7 4,4 11 3,7 12 2,10 13 7,3 6-60,-4 9-16,-4 4 6,-16-3-21,-13-3-24,-18-2-13,-20-3-28,-10-3-73,-7-6-145,-11-25-453,4 10 0,1-17 0</inkml:trace>
  <inkml:trace contextRef="#ctx0" brushRef="#br0" timeOffset="377621.3309">29305 5400 580,'0'0'119,"0"0"24,0 0 40,0 0 32,0 0 31,0 0 13,0 0 6,0 0-2,0-3 0,-2 3-89,2 0-30,0 0-22,0 0-39,0 0-32,0 0-31,0 0-13,0 0-4,0 0 5,0 0 4,0 0 0,0 0 0,0 0-2,0 0 0,0 0 0,0 0 2,0 0 0,0 0-1,0 0-3,0 0-3,0 0 2,0 0 3,0 0-1,0 0-2,0 0 2,0 0-1,0 0 0,0 0 0,0 0 2,0 0-2,0 0 2,0 0-5,0 0 2,0 0 1,0 0-3,0 0-1,0 0 0,0 0 1,0 0-5,0 0 2,0 0-2,0 0 1,0 0-1,0 0-12,0-1-39,0 1-58,0-4-33,2 0-40,-2-5-67,10 0-281,-7 2 0,0-2 0,0 3 0</inkml:trace>
  <inkml:trace contextRef="#ctx0" brushRef="#br0" timeOffset="377984.8725">29470 4965 1099,'-6'5'87,"-6"3"39,-1 9 25,-10 5 25,-2 3 18,-1 11 8,3 6 7,2 6 7,5 12 0,1 8-57,8 9-28,4 4-39,5 0-26,9-6-20,1-5-18,6-14-11,1-13-13,1-9-53,1-15-93,3-13-151,0-11-254,-4 2 0,-5-2 0</inkml:trace>
  <inkml:trace contextRef="#ctx0" brushRef="#br0" timeOffset="380754.6553">29783 5583 800,'0'0'60,"0"0"30,0 0 34,0 0 30,0 0 17,0 0 2,0 0 9,2 0 7,8 0-1,5 0-27,14-3-31,16-2-27,14 1-34,16-7-31,21 0-16,16 2-2,8-3-10,9-5-9,1 4 2,-8-3-2,-2 1 1,-4 1-5,-2 3 2,-2 3-1,7 1 0,1 1-1,2-2 1,2 2 3,-7-4-1,-6 3 0,-16-2-1,-17 1 3,-25-2-2,-11 3 2,-14-1-10,-2 2-36,-2 0-34,5-1-18,4 0-22,3 3-13,-3-2 0,-6-1 0,-9 4 25,-6 1 35,-6 2 35,-6-1 46,0 1 37,0 0 13,-3-1 10,3-1-43,-3-2-70,-1-2-55,2 3-263,1-1 0,1 3 0</inkml:trace>
  <inkml:trace contextRef="#ctx0" brushRef="#br0" timeOffset="381113.5721">32420 5295 117,'0'0'2,"-2"0"2,2 0 2,-1 0 1,1 0-1,0 0 3,0 0 2,0 0 8,0 0 10,0 0 3,0 0 6,0 0 3,0 0-1,0 0-4,0 0-7,0 0-7,0 0-4,0 0-8,0 0-14,0 0-8,0 0-11,0 0-11,0 0-3,0 0-36,0 1 0,0 3 0,0-2 0</inkml:trace>
  <inkml:trace contextRef="#ctx0" brushRef="#br0" timeOffset="389778.5732">29428 7996 1003,'3'-1'35,"-3"1"21,1 0 18,1-1 26,-2 1 35,0 0 21,1 0 7,-1 0 3,0 0 0,0 1-8,0 7 14,0 2 0,0 9-2,0 14-17,-3 6-21,-1 10-11,-8 5 3,0 1 2,-8 3 5,3-3-14,1-4-24,2-9-17,3-9-13,6-11 12,4-10 13,1-5-5,9-6-9,16-5-5,13-4-5,22 0-2,18-4-2,6 0-5,1 5-7,-1 2-40,-10 4-54,-8 2-42,-14 2-54,-9 2-64,-11-4-93,-13 2-123,-10-3-247,-4 0 0,-5-7 0</inkml:trace>
  <inkml:trace contextRef="#ctx0" brushRef="#br0" timeOffset="390276.3049">29935 8119 1360,'-6'-17'58,"-1"-4"36,2-2 52,-4 0 44,8 6 28,-1 8 4,2 3-1,0 1-4,0 3 6,0 2-13,0 7-21,2 5-22,1 13-38,0 8-33,4 14-12,-1 5 16,3 9 19,-4 4 26,-2 9 13,-3 4 2,4 3 6,-8 1-5,4-3-5,0-4-3,4-9-13,-4-6-19,0-9-18,0-10-21,0-12-15,0-7-18,0-10-13,0-4-8,0-4-9,0-1-8,0-1-2,0-2 0,0 0-2,0 0-2,0 0-4,0 0-9,0 0-22,0 0-45,0-2-78,6-2-106,3-4-195,1-21-516,4 10 0,5-5 0</inkml:trace>
  <inkml:trace contextRef="#ctx0" brushRef="#br0" timeOffset="390585.0193">30841 8582 1967,'-14'-11'48,"-8"2"9,-7 3 19,-7-3 25,0 17 28,3 8 9,-3 3 7,6 9 3,8 6 3,6 6-41,10-1-1,6 1-10,9-5-19,15-1-23,6-9-39,8-4-55,13-11-89,9-8-164,-4-7-306,4-12 0,-4-9 0</inkml:trace>
  <inkml:trace contextRef="#ctx0" brushRef="#br0" timeOffset="391058.2677">31041 8303 1830,'-4'-13'87,"1"-1"28,1-1 10,-1 1-4,3 6 7,3 9 10,6 10 8,3 12 3,2 11 1,4 18-63,1 14-23,-5 7-28,-5-1-4,-2-3 10,-4-6 5,-3-13-5,-1-11-6,-4-8 13,5-11 19,0-8-3,0-10-6,0-12-3,3-9-8,4-12-6,2-1-8,0-2 6,0 6-1,-2 8-19,-4 10-21,6 2 5,6 6 6,12-1 3,2 2 0,10 2-1,-1 5-3,-8 4-11,-5 6-5,-10 4 3,-9 7 1,-7 1-4,-11-1-15,-2-2-36,1-1-55,4-10-96,4-6-131,11-4-298,12-4 0,9-8 0</inkml:trace>
  <inkml:trace contextRef="#ctx0" brushRef="#br0" timeOffset="391468.1701">31708 8581 1764,'-15'-4'43,"-4"3"20,-3-1 9,-8 5 15,8 5 7,2 8 6,6 6 5,1 6-1,10 3 2,0-1-24,3-1-23,0-5-12,0-6 6,6-4-5,4-10-6,6-6-6,5-10-2,4-4-1,1-12 0,-7 0 7,-1-2 1,-10 6-13,-5 8-18,-3 8-7,0 7-2,0 7 2,0 4 0,0 11 1,2 3 1,5 5-3,3 1-1,4-3-20,6 1-26,0-7-86,9-10-135,-3-16-271,-2 5 0,5-7 0</inkml:trace>
  <inkml:trace contextRef="#ctx0" brushRef="#br0" timeOffset="391664.644">31986 8562 1700,'-3'-4'23,"3"2"20,0 1 16,0 2 10,0 7 3,0 9 0,3 6-17,-3 6-41,5 1-46,-1-3-89,6-9-269,-3 2 0,0-4 0,3-6 0</inkml:trace>
  <inkml:trace contextRef="#ctx0" brushRef="#br0" timeOffset="392070.5561">32209 8528 1890,'0'-3'20,"0"3"6,0-1 11,0 6 24,0 6 3,2 7 4,1 6 0,3 9 2,1 1-1,4-2-15,-1-1-5,-1-8-7,-6-5 1,0-6-8,-3-5-5,0-6-2,0-3-3,-3-11 1,0-10 0,-3-12 5,2-9 10,-1-6 26,2 9 29,3 4 7,0 11 9,0 14 4,0 4 10,0 3 7,0 1-2,0 3 4,5 1-8,5-2-25,8 2-46,12 0-59,14-2-84,6-2-130,8-10-543,-5 7 0,-9-4 0</inkml:trace>
  <inkml:trace contextRef="#ctx0" brushRef="#br0" timeOffset="392544.828">32698 8361 1944,'-12'0'128,"-6"0"15,-6 0 6,-6 4 2,-3-1 0,3 10 3,8 3 4,6 7 0,10-3 0,6 5-94,9 2-30,3-4-15,6 4-5,8-2 0,7-6 4,0 1 0,-1-3 1,-1-3 0,-10-2 4,-7 0 13,-8 1 14,-3-2 24,-8 4 21,-10 0 11,-9 5 7,-7 1 21,-9 3 20,-2-5 16,3 0 12,6-5-4,3-3-14,6-4-23,7-2-19,4-3-14,5-1-10,4-1-26,4 3-31,-2-3-42,1 2-52,-2 0-79,1 2-70,-4-1-84,2-1-101,1-2-154,0 1-253,-2-2 0,-1-1 0,-6-1 0</inkml:trace>
  <inkml:trace contextRef="#ctx0" brushRef="#br0" timeOffset="403482.5441">24823 11615 1665,'0'-6'17,"0"2"2,0-3 2,0 4 11,3 1 13,3 2 14,5 4 11,4 7 10,0 3 10,3 8-5,-3 13 17,-5 8 25,-2 17 24,-3 15 14,-4 25 12,-4 15 0,0 20-3,0 19 2,2 18 2,2 6 3,8 14-7,5 13-13,4 9-27,3 4-17,1 9-20,-6 0 3,0-7 3,-7 3-4,-4-4-4,-2-9-12,-2-3-6,-4-4 1,-3-6 6,3-8 1,-2-1-5,-2-6-15,3-10-10,4-8-7,-2-9-8,2-10-5,2-13-7,-2-11-9,0-14-7,0-12-7,-2-13 0,-1-14-3,-2-10 0,-4-7 1,-5-5 2,-2 0 1,1-1 2,0 1-5,3-2 3,0-3 1,4 3 0,-2-2 3,4 3-1,-3 4-1,1 4-2,0 2 1,-2 1-6,3-4-20,-4-8-24,2-10-59,3-11-51,3-14-35,3-9-23,0-9-37,0-9-96,14-5-225,-10-4-207,1-3 0,2-13 0,3-8 0</inkml:trace>
  <inkml:trace contextRef="#ctx0" brushRef="#br0" timeOffset="414559.5235">27142 12984 807,'0'-2'57,"0"-1"10,0-1 14,0-3 13,0 3 12,0-1 18,0 0 26,0-2 18,0-1 21,0 2-28,0 0 7,0 4-2,0-2-11,0-1-14,0 1-9,0-1-12,0 1-19,0-3-13,3 2-15,-3 1-18,0 4-13,0-3-5,0 3 0,0 0 12,0 3 2,0 3-2,0 8-1,0 6 0,0 7 5,0 12 5,0 1 1,0 6-1,3 1 0,-3-1-10,6-1-4,-1-7 4,1-6 9,3-10 15,3-5 3,5-11-4,5-8-3,8-6-1,9-9 0,11-13-4,5-8 0,4-10-6,-6-1-14,-10 1-19,-14 6-6,-15 9-3,-10 6-1,-8 5 1,-1 4-3,2 1 3,3 5-5,-3 3-4,2 5-3,1 4 0,1 1-4,-2 6 0,1 6-1,1 5 0,-1 6 5,5 10 4,2 7 4,2 10 13,8 11 11,2 9 9,1 13 8,-1 9 3,-5 1 9,-4 2 4,-8-6 12,-8-6 17,-9-11 19,-7-9 38,-10-9 13,-9-9-3,-7-9-9,-5-7-1,-5-8-4,0-7-11,-2-5-16,2-6-31,5-2-73,5-4-85,6-2-74,10-4-74,11-4-87,11-4-77,10 0-112,22-11-551,-11 8 0,5-2 0,2 1 0</inkml:trace>
  <inkml:trace contextRef="#ctx0" brushRef="#br0" timeOffset="415178.8666">28972 13101 1777,'0'3'95,"-1"-3"27,1 4 29,-3-1 3,0 2 7,0 0 14,3 0 16,1-2 7,14-2 4,8-1-74,17-1-17,20-2-26,11-4-29,12-3-5,-1-2-14,-9 2-43,-16 2-91,-19 4-49,-23 4-84,6 0-413,-29 5 0,-9 2 0</inkml:trace>
  <inkml:trace contextRef="#ctx0" brushRef="#br0" timeOffset="415416.2311">29025 13314 1453,'-11'4'73,"1"4"27,5-4 17,5-1 12,23 0 5,13-6 3,20-4 0,20-5-1,21-1-6,7-5-68,4-4-91,3-2-486,-28 10 0,-26 0 0,-19 2 0</inkml:trace>
  <inkml:trace contextRef="#ctx0" brushRef="#br0" timeOffset="416298.163">30396 12775 1663,'-5'-3'90,"1"1"24,-1 0 22,2-3 23,0 0 9,3-1 7,0-3 8,6-1 4,5-4 2,8-1-61,16-2-20,11 1-22,6 3-18,6 3-22,1 4-9,-6 5-6,-8 5-9,-13 9 2,-16 9 4,-10 12 1,-15 15 1,-20 9 0,-7 4-2,-6-1 0,0-8-2,7-6 1,8-8 1,14-11-2,7-10 6,4-7-5,7-6-2,11-5-1,11-3-2,14-5-3,18 0 1,9-2-5,-1 2-10,-2 4-37,-9 4-75,-13 0-89,-5 0-138,-11-22-348,-9 17 0,-6 0 0,-3-4 0</inkml:trace>
  <inkml:trace contextRef="#ctx0" brushRef="#br0" timeOffset="416525.9866">31118 12738 1535,'-5'-5'124,"1"-2"-2,-1 0 4,0 2 14,3 3 10,2 10 9,10 6 3,10 10 2,12 7 2,20 9-109,13 0-23,6-1-5,-2-6-74,-6-8-66,-15-13-165,-15-5-231,-14-2 0,-11-5 0,-6-7 0</inkml:trace>
  <inkml:trace contextRef="#ctx0" brushRef="#br0" timeOffset="416739.414">31505 12709 1638,'-3'5'87,"-6"7"35,-5 11 12,-13 17 7,-9 5 5,-9 17 3,-10 0-1,-5 2-1,6-3-17,8-6-87,14-7-109,20-11-145,9-17-310,15-8 0,14-9 0,11-14 0</inkml:trace>
  <inkml:trace contextRef="#ctx0" brushRef="#br0" timeOffset="417041.61">31831 12660 1083,'0'-12'103,"2"-2"-1,-2 5 31,0 0 40,1 15 12,-1 20 6,-1 11 0,-2 11 2,-3 8 1,-2 1-79,2-5-19,3-6 4,6-11-27,14-7-44,17-13-27,19-7-44,16-8-50,14-8-71,3-7-60,0-9-265,-23 7 0,-21 1 0,-22-4 0</inkml:trace>
  <inkml:trace contextRef="#ctx0" brushRef="#br0" timeOffset="417516.0025">32198 12579 750,'0'-12'144,"0"2"32,0 0 19,0 0 14,0 3 5,0 7 2,0 0 3,0 0 12,2 3 15,-1 9-87,2 10-24,1 14-27,-3 19-12,1 10-5,-2 12 12,0 6 14,-5-2 5,0-2-6,-1-6-5,-1-9-21,-1-5-2,4-11-4,1-5-3,3-5-7,-2-7-17,2-7-13,0-4-4,2-6-6,-2-4-5,0-5-5,0 2-4,0-7-2,0 0 1,0 0-5,0 0-1,0 0-4,0 0-2,0 0-8,0 0-14,0 2-28,0 0-60,0-2-92,0 0-154,0-2-410,-2 0 0,-1-5 0,-4-3 0</inkml:trace>
  <inkml:trace contextRef="#ctx0" brushRef="#br0" timeOffset="418011.5752">29383 14277 1847,'15'-1'74,"9"-3"16,11 0 16,14-2 7,4-3 3,6-3 0,5 4-3,6-3-31,-1 0-117,-2-5-489,-17 9 0,-13 3 0,-23 3 0</inkml:trace>
  <inkml:trace contextRef="#ctx0" brushRef="#br0" timeOffset="418205.0565">29559 14495 1961,'-3'3'83,"1"0"7,11 0 5,14-2 2,18-2 0,19-6 0,21-3-7,12-1-41,11-4-86,26-3-487,-22 5 0,-10 0 0,-11-1 0</inkml:trace>
  <inkml:trace contextRef="#ctx0" brushRef="#br0" timeOffset="418882.1386">31066 14062 1568,'-7'-8'96,"0"-2"16,-13-2 20,-5-6 19,-3-1 12,-6 6 11,-2 1 9,0 7 9,-2 5 7,-2 7-70,0 8-16,1 7-13,3 6-20,6 10-15,9 2-11,7 3-7,9 1-8,5-1-8,10-1-4,5-6-4,12-4-3,11-7-1,13-2-1,3-4-2,0-2-1,-4 2-3,-10 2-2,-10 1 0,-17 3-1,-7 2-2,-14 0 0,-10 4 2,-9-2-3,-3-2 4,-11-1 8,-3-6 11,0-8 23,-2-6 7,-2-12 1,-4-8 4,6-14 0,3-10-1,18-11 5,18-6-2,21 1 1,20 1-9,19 10-21,7 2-7,9 5-2,1 4-1,-6 3-2,-8 2-2,-14 9-1,-18 3-2,-9 1-12,-9 3-6,-6 2-4,-6 1-36,0-1-55,-9 6-62,-3-3-70,-8 0-81,-2-3-97,-1-13-299,-4 13 0,-2-1 0,-6 4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2:07:20.076"/>
    </inkml:context>
    <inkml:brush xml:id="br0">
      <inkml:brushProperty name="width" value="0.05292" units="cm"/>
      <inkml:brushProperty name="height" value="0.05292" units="cm"/>
      <inkml:brushProperty name="color" value="#FF0000"/>
    </inkml:brush>
  </inkml:definitions>
  <inkml:trace contextRef="#ctx0" brushRef="#br0">13623 8918 744,'0'-3'52,"0"-4"18,0 2 18,0 0 16,0 0 17,0 5 23,0 0 27,0-1 17,0 1 7,0 0-29,0 0-19,0 0-17,0 0-18,0 0-14,0 0-15,0 0-22,0 1-23,0 4-13,0 3 4,3 7 13,-3 6 22,0 15 24,3 8 24,-3 14 9,0 11 7,0 5 8,-3 4 9,0-3 2,0-6-2,-3-6-10,1-7-12,-1-10-23,2-3-20,-2-7-6,-5-7-6,4-2-9,-2-1-10,1-8-4,2-4-4,3-3 0,2-6 13,-2-2 9,3-3-1,0 0-1,-2-2-2,2 0 2,2-2-1,8-4-5,7-2-1,14-1-10,20 0-21,13 1-13,13 1-1,4 2-4,1 3 0,-6 3-5,-11 1 2,-14 0-3,-17 0-4,-13 0-1,-12 0-4,-6 0-12,-3 0-60,0 0-61,0 0-69,0-3-184,2-23-495,-2 19 0,0-1 0,4-6 0</inkml:trace>
  <inkml:trace contextRef="#ctx0" brushRef="#br0" timeOffset="298.5302">14452 9310 1766,'2'-3'135,"-2"3"21,0 3 25,1 6 15,-2 5 11,1 11 8,0 11 2,0 7 1,1 3 1,1 2-130,1-5-6,4-3-67,4-10-232,-2-14-480,2-1 0,3-9 0,1-9 0</inkml:trace>
  <inkml:trace contextRef="#ctx0" brushRef="#br0" timeOffset="752.58">14712 9362 1948,'0'0'70,"0"3"34,0 5 16,0 6 15,3 8 6,2 9 6,-1 9 1,6 0 3,-3 4 5,-4-5-21,0-3-29,-3-8-16,0-10 16,0-4-1,0-11-1,0-4-2,0-11 2,-3-12-5,1-9-7,1-11-9,1-9-14,3 3-17,7 2-33,3 13-16,5 10-1,4 12-2,3 8-3,-5 5 1,3 6 4,-2 8 1,-7 3 4,-1 6 3,-7 8 0,-2 5 4,-2 1-3,3 4-3,1 2-5,2-6-50,3-4-106,27-14-697,-23-5 0,5-10 0,7-8 0</inkml:trace>
  <inkml:trace contextRef="#ctx0" brushRef="#br0" timeOffset="1122.802">15159 9483 1990,'0'0'79,"0"0"25,2 0 25,4 0 7,1 0 6,5-1 0,6-4 3,5-3 0,-5-4-4,-2-2-53,-3-3-43,-9-2-29,-2 2-26,-7 0-4,-6 2-2,-3 0 7,-5 1 16,-2 4 13,-3 6 18,6 8 16,0 10 16,3 9 10,2 3 4,10 11-1,0 1-1,3-1-8,3 1-19,7-6-16,8-1-52,6-5-109,12-15-638,7 0 0,8-7 0,6-8 0</inkml:trace>
  <inkml:trace contextRef="#ctx0" brushRef="#br0" timeOffset="1529.729">15671 9419 2035,'-15'0'166,"-11"0"13,-7 0 7,-5 4 4,4 6 1,7 2 2,3 8 4,7 4 6,11-1 7,5 4-126,4-2-22,7-3-3,7-1-3,-2-4 7,9-6 5,2-7 1,-3-4 1,-2-10-6,-1-5-5,-3-7-8,-10-2-10,-1-4-13,-4 3-9,-2 4-28,0 4-43,0 7-3,0 5-2,0 7 0,1 6-1,1 6-2,4 6 3,3-1 3,3 3-2,7-5-72,11-3-196,4-4-391,0-6 0,13-6 0,3-7 0</inkml:trace>
  <inkml:trace contextRef="#ctx0" brushRef="#br0" timeOffset="1915.9809">15955 9353 1681,'0'3'105,"0"0"29,0 6 26,2 5 12,-2 3 5,4 10 2,2 4 2,0 1 1,1 4 1,-2-4-72,-2-8-10,-3-3-13,2-5 2,-2-12 26,-2-5 13,-1-10 14,-5-6 11,-2-15 7,0-3 9,-2-5 11,4 4-5,5 4-6,2 10-28,1 6-38,1 8-13,2 4-12,3 4-14,6 0-9,0 0-25,5 0-49,-1 0-119,2 0-136,5-41-743,7 29 0,15-8 0,8-2 0</inkml:trace>
  <inkml:trace contextRef="#ctx0" brushRef="#br0" timeOffset="3061.5332">20219 9166 1514,'-2'0'52,"0"3"48,-1 5 22,3 7 28,0 8 27,0 14 21,0 6 8,0 13 12,0 4 9,0 6-25,0 3-21,0-3-46,0-5-21,0-8-25,0-8-28,0-15-14,0-9-5,0-10-10,0-8-8,0-9-4,0-16 3,0-12-6,0-16-2,-3-18 1,0-7-4,0-5-3,-1 2-3,3 11-1,2 9 0,-1 15-3,7 3-1,6 11 2,4-2 1,12 4-1,7-2 3,6 1-1,6 5-5,-4 5 1,-3 7 0,-14 11 2,-9 9 15,-10 14 16,-11 8 12,-10 10 0,-8 8-4,-4 5 3,-7 1 4,-4-7-2,3-12-2,6-7-2,1-14-31,5-10-51,6-10-74,8-15-152,2-21-546,8 0 0,9-5 0,15-2 0</inkml:trace>
  <inkml:trace contextRef="#ctx0" brushRef="#br0" timeOffset="3643.6592">20647 9053 2148,'0'3'118,"2"1"24,1 7 17,4 9 12,2 9 3,4 8 3,1 4-1,-4-2 2,-1 0 3,-2-8-76,-6-9-20,1-7-6,-2-3 2,0-10-7,0-2-2,-2-5 0,1-7 4,-3-13-2,2-4-2,4-9-10,5-2-11,5 5-15,6 6-19,3 7-6,2 10 2,-2 7-3,-4 2-4,-3 6-1,-3 5 0,-3 4 5,-3 2-4,-2 9-1,1 3-2,-1 5 1,3 0-3,3-1 2,4-4 4,2-4 7,3-7 1,2-11-1,1-4 2,2-4 3,4-8 2,-5-10 0,-5-4-4,-5-4-4,-8-4-4,-7 0-6,-12 1-3,-1 8-1,-5 3-5,-3 7-4,1 6-3,8 7-34,3 0-75,8 6-155,4-16-594,7 13 0,8 2 0</inkml:trace>
  <inkml:trace contextRef="#ctx0" brushRef="#br0" timeOffset="4160.2765">21313 9075 1500,'0'0'153,"-4"0"23,-2 0 22,-5 0 29,-5 5 16,-3 0 13,-2 7 4,-3 2 3,4 6 1,5 2-107,6 5-44,5-1-22,4 0-21,0-2-31,4-2-12,3-10-9,4-2 3,1-6 0,6-4 3,2-9-1,-1-5-1,-1-3-8,-1-5-22,-1 0-18,-5 5-22,-2 5-3,0 7-4,-3 5-5,5 15-1,2 11 2,-1 15 14,2 9 21,-4 12 38,-4 1 36,-1 2 35,-3-4 15,-7-3 13,-12-8 10,-8-8 1,-9-5 3,-9-12-16,-2-7-21,1-11-94,7-7-102,3-13-250,4-11-486,9-7 0,8-11 0,10-11 0</inkml:trace>
  <inkml:trace contextRef="#ctx0" brushRef="#br0" timeOffset="4615.9055">21553 9094 2300,'0'8'102,"0"4"11,0 2 6,0 7 5,3-1 2,-3 6 1,3-1 0,0-4 3,5-3 0,-7-4-72,2-6 9,-3-2-3,0-6 2,0-3 6,-3-5 10,-2-10 11,-5-8 5,4-3 2,0-9 8,3 1-8,3 3-23,6 5-6,6 3-6,3 6-10,5 4-13,7 6-17,8 2-78,4 1-187,1-61-629,1 53 0,4-4 0,2-2 0</inkml:trace>
  <inkml:trace contextRef="#ctx0" brushRef="#br0" timeOffset="5066.1845">22170 9007 2933,'-12'3'88,"-10"0"9,-7 1 4,-4 3 8,3-1 5,1 0 5,2 3 4,6 2 5,3 7 3,-1-1-68,0 6-13,6 1-6,1 7-2,7-1-4,2-2-7,8-3 0,7-4 2,4-13 2,1-2 2,6-12-3,1-5-1,-5-10-3,-1-2-8,-3-5-14,-6-1-6,-4 3-4,-2 4-12,0 6-23,-5 5-5,6 5-3,-3 9 0,2 7 0,1 6 6,4 5 8,4 10 7,1 6-27,4-5-161,3-9-565,-1 3 0,-4-9 0,5-14 0</inkml:trace>
  <inkml:trace contextRef="#ctx0" brushRef="#br0" timeOffset="7170.4629">22322 9049 2505,'0'0'77,"0"0"0,0-1-1,0 1 13,0 1 18,0 6 12,2 8 13,0 6 8,2 13 6,0 5-70,-1 2-4,0 0 8,0-7 9,-3-5 18,0-12 16,0-5 14,3-7-10,-3-5-6,3-8-1,2-9-2,1-5 0,1-9-8,3-11-10,1 2-36,1 1-32,2 8-33,-5 6-1,2 10-1,-1 9 1,1 3-7,4 6 4,4 3 0,2 5 2,-1 9 4,-2 1-1,-6 2 5,-3-3-2,-3-3-5,-5-4 3,-1-3 10,0-6 5,0-2 3,0-2 4,0-6 0,0-6-1,0-8 1,0-5 1,2-3 1,3 3-8,2 4-6,5 8-7,2 8-4,-1 4-1,2 1-2,-1 4-1,1 1-2,0 1-3,1 2-1,-6 4 1,-2 1 2,-5 3-3,-1-1 3,-2 2-1,0-3-1,0 0 0,0-2 2,0-4 5,0-5-3,0 0-9,0 1-16,0-2-8,0 7-7,0 2-20,0 3-13,0 1-17,0-1-9,0-2-6,0-2-1,0-5-55,1-3-55,2-4-148,2-16-372,4 12 0,8-9 0,-1-2 0</inkml:trace>
  <inkml:trace contextRef="#ctx0" brushRef="#br0" timeOffset="7824.1865">22957 9011 1124,'2'0'77,"-2"0"61,2 3 38,2 7 35,-3 5 15,5 9 3,0 7 4,4 6 0,-2 4 4,-3-4-62,-2-6 0,-2-3-46,-2-12-24,1-2-25,-2-8-10,2-3 1,-3-9 0,2-7-2,-3-7-2,4-8-2,-2-6-14,4-3-12,5 3-14,8 4-8,3 7-6,7 6-3,0 8-1,-1 4 0,-3 5-1,-2 5 0,-4 4 2,-5 4-3,-2 3 2,-5 6-5,-1-1 5,-2-5-5,0 0 4,0-4 14,0-4 16,0-8 3,3 0 0,0-8 4,5-6 3,8-8-3,2-3-4,8-6 5,-2 7-5,-2 4-19,-5 7-15,-7 9-1,-4 4-1,-2 6-5,-4 5-4,3 4 3,-2 3-1,4 6-15,1 0-36,2-1-51,0-3-96,1-5-186,0 0-374,0-5 0,0-4 0</inkml:trace>
  <inkml:trace contextRef="#ctx0" brushRef="#br0" timeOffset="8020.5725">23609 9043 1931,'0'13'107,"0"1"6,0 7 3,0 8-1,0 2-25,3-1-125,0-14-452,-2 7 0,6-11 0,3-6 0</inkml:trace>
  <inkml:trace contextRef="#ctx0" brushRef="#br0" timeOffset="8409.8743">23811 9043 1540,'0'0'92,"1"3"15,-1 4 17,0 2 11,3 4 7,-2 9 2,4 1 2,-2 2 2,0-3 8,0-3-46,-3-6 10,0-3 13,0-6-12,3-4-6,0-1-5,3-5 0,5-9-1,2-4-1,5-8-12,2-4-18,6 2-36,-2 4-28,-8 8-3,-4 10-4,-4 5-1,-4 7-2,0 4-3,-1 5-6,2 4-4,1 5-19,0 5-61,5-2-117,1-9-532,2 6 0,2-7 0,8-6 0</inkml:trace>
  <inkml:trace contextRef="#ctx0" brushRef="#br0" timeOffset="8798.2824">24346 9045 2284,'-14'0'114,"-6"1"4,-6 6 5,-1 5 3,6-2 3,10 7 6,8 2 2,3-2 7,6-7-2,8 1-90,-2-8-14,4-2-5,4-1-1,0-4-4,-4 1-5,-1 2-6,-4 1-3,-1 4-5,-1 12 3,0 10-3,6 13 3,-1 12 5,4 7 5,-3 7 4,0 0 4,-9-2 4,-9-1-1,-13-5-2,-19-1-2,-12-8-65,-8-7-245,-20-6-446,-7-10 0,-10-15 0,-18-5 0</inkml:trace>
  <inkml:trace contextRef="#ctx0" brushRef="#br0" timeOffset="9882.4862">14672 10026 2757,'0'0'56,"0"0"4,0 0 3,0 0 3,0 0 2,0 0 3,0 2 11,0 5 10,-2 7 14,1 6-29,-5 12 14,0 5 22,-6 9 17,-4 4 18,-4 3 9,-4 0 6,-10 1-2,0-5-2,-9-4-5,-3 0-18,-5-5-18,-2-2-25,2-4-20,6-2-21,14-6-14,11-3-5,13-3-12,4-5-9,10 0-34,0 1-55,1-5-83,4-4-64,1-3-82,1-6-61,-2-6-51,-8-8-44,14-8-200,-18 4 0,-4-6 0,-7 2 0</inkml:trace>
  <inkml:trace contextRef="#ctx0" brushRef="#br0" timeOffset="10291.6415">14068 10599 1604,'-13'3'177,"-1"6"21,-9 2 28,-4 10 15,8 4 9,4 8 9,9 1 10,-2 0 15,12-3 13,6-5-128,-1-6-20,2-6-10,6-3-20,7-2-9,7-4-7,8-4-3,10 0-10,11-3-15,5-6-12,2-5-12,-1-3-16,-11-5-12,-7-1-10,-14 2-1,-15-1-2,-10 4-9,-6-1-4,-6 3-20,-2 2-17,-2 6-19,0 2-41,-2 5-47,-2 4-74,7-3-131,1-6-472,3 10 0,0 2 0,0 0 0</inkml:trace>
  <inkml:trace contextRef="#ctx0" brushRef="#br0" timeOffset="14882.4273">10688 11028 1386,'0'-1'55,"0"-1"7,2 0 22,-2 1 34,0 0 23,0-1 26,0 2 26,0 0 24,0 0 21,0 0-42,0-1-13,0 1 3,0 1-13,0 8-22,0 7-2,1 11-13,3 10-21,4 9-24,0 6-18,3 3-3,0-1 2,-3-2-7,-3-5-6,-5-10-9,0-5-20,3-10-12,-3-5 1,0-8 2,0-3-1,0-5 0,0-2 4,-3-7-5,-5-7-2,-7 1 1,-2-6-3,-8 5 2,-2 6-9,-2 4-3,1 8 0,-2 6-2,1 6 0,7 7 1,5 1 0,7 3-6,10-3 0,0 0-2,10-3-8,3-2-2,10-4-4,9-3-41,4-5-81,0-3-146,3-23-546,-2 13 0,-3-8 0,-4-5 0</inkml:trace>
  <inkml:trace contextRef="#ctx0" brushRef="#br0" timeOffset="15259.9857">10860 11480 1654,'0'3'100,"0"-3"13,3 4 1,3-1 17,6-3 6,8 1 2,7-2 1,3-4 3,-3-6 5,-9 2-75,-2-5-29,-9 2-13,-4-5-5,-3 7-16,-3-6-6,-5 5-1,-7-1 17,-3 3 7,-6 0 6,-3 6 2,3 1 8,7 9 7,-1 7 11,3 4-2,9 7 5,2 5 0,4 0-18,4 1-11,6 1-24,10-6-27,1-3-50,12-4-141,0-15-446,5-4 0,-2-1 0,3-10 0</inkml:trace>
  <inkml:trace contextRef="#ctx0" brushRef="#br0" timeOffset="15752.4192">11340 11143 2749,'-17'-3'103,"-2"0"13,-5 1 8,-3 1 0,6-1 0,7 6 4,1 2 2,10 6 5,-1 8 8,4 7-70,0 8-22,4 8-12,-1 6-4,-3 2 4,0-3-1,0-1 0,0-4-3,0-11-3,0-4-5,0-8-4,0-8 7,0-6 6,0 0 0,0-12-2,0-1 2,0-12-3,3-4 1,0-5-5,4-2-3,5 2-3,6 11-10,5 2-6,1 6-5,3 5-11,-5 3-27,-5-1-30,-4 5-28,0 1-59,-7-1-120,7-6-529,-8 3 0,-2 0 0,3-4 0</inkml:trace>
  <inkml:trace contextRef="#ctx0" brushRef="#br0" timeOffset="16090.9798">11475 11376 827,'5'11'115,"0"9"12,2 7 4,-1 7 7,-3 4 6,-3-1 3,0-5 2,1-3-1,-1-8 2,3-8-184,-1-18-374,0 7 0,-1-7 0,1-4 0</inkml:trace>
  <inkml:trace contextRef="#ctx0" brushRef="#br0" timeOffset="16259.8878">11533 11250 2427,'0'-10'67,"0"-1"-12,0-9-159,0-11-385,1 7 0,2 2 0</inkml:trace>
  <inkml:trace contextRef="#ctx0" brushRef="#br0" timeOffset="16734.7056">11664 11289 1560,'3'18'92,"0"10"9,1 5 3,-1 4 2,1-3 3,-4-8 3,2-6 6,1-4 10,-1-3 27,-2-5-48,0-7 6,0 2 0,0-6 2,-2-3 6,1-8 6,-3-6 6,4-5 4,-1-6 0,2 3-22,6 2-31,5 5-16,1 5-9,2 8-3,8 4-19,-5 4-30,-1 4-47,-1 3-33,-2 1-17,-4 2-5,-3 5 1,-2 2-6,-3 1 0,-1 4 0,-1-2 12,0 0 20,2 0 36,1-3-93,16-9-496,-11 4 0,2-8 0,5-4 0</inkml:trace>
  <inkml:trace contextRef="#ctx0" brushRef="#br0" timeOffset="17093.72">11989 11367 2216,'0'0'91,"0"0"22,0 0 25,3 0 24,0 0 9,4 0 3,7-3 2,-2-1 0,3-3-3,-3-3-80,-5-1-49,-1-3-47,-4 0-39,-1-1-30,-5 1-12,-4-1-4,-4 2 7,-4 5 8,-7 2 13,-3 4 22,4 7 32,3 8 29,-1 3 17,6 14 7,4 7 0,5 2 2,2 0-17,11-1-55,5-6-95,28-12-537,-14-1 0,11-12 0,4-7 0</inkml:trace>
  <inkml:trace contextRef="#ctx0" brushRef="#br0" timeOffset="17442.5077">12171 11272 1540,'-11'5'129,"-7"7"16,-4 6 5,-2 5 6,7-1 12,8 5 23,6-6 10,12-2 6,8-7 3,10-4-105,4-1-20,8-2-14,-3 4-7,-3 2-2,-4 3-13,-12 2-23,-7 3-10,-5 1-1,-7 2-3,-8-1-2,-6 2 0,-7-2 0,-8 2 1,-9-4-22,3-4-157,-1-24-524,5 10 0,2-5 0,10-9 0</inkml:trace>
  <inkml:trace contextRef="#ctx0" brushRef="#br0" timeOffset="18014.5974">13123 11306 2360,'0'0'23,"0"4"11,3 7 14,6 7 25,-1 10 11,4 10 17,3 8 15,-1 0 11,-1-3 9,-7-4 2,0-9 6,-3-7 14,-3-8 17,0-7-10,0-5-9,0-7-14,0-7-12,-4-9-13,0-6-8,0-11-11,2 0-9,1-1-9,1 7-14,0 5-8,1 8-1,4 7 0,7 2-2,8 3 2,5-2-3,8 0-13,2 1-33,-2-1-98,2-2-103,3-3-226,-3-2-491,-5 1 0,2 2 0,-5-5 0</inkml:trace>
  <inkml:trace contextRef="#ctx0" brushRef="#br0" timeOffset="18984.7613">13714 10958 1613,'0'-3'173,"0"0"7,-1-1 7,-1 2 6,1 4 10,-1 10 16,4 9 18,4 12 10,5 14 5,4 17-133,1 11-21,4 7-1,-5 4-5,-3-3-5,-5-8-8,-2-15-14,-3-14-18,-1-14-6,-1-12-12,0-8-57,3-11-95,6-8-207,-5-3-425,3-11 0,0-6 0,3-11 0</inkml:trace>
  <inkml:trace contextRef="#ctx0" brushRef="#br0" timeOffset="19310.9756">14044 11065 956,'0'-5'176,"0"-2"13,0 3 12,0-1 19,0 12 22,0 9 16,5 11 8,1 13 6,1 12 2,7 8-118,-1 1-57,-3 2-12,-2-7-12,-2-8-17,-3-8-22,-3-14-19,3-8-61,1-11-223,-1-5-387,-3-6 0,0-10 0,-3-6 0</inkml:trace>
  <inkml:trace contextRef="#ctx0" brushRef="#br0" timeOffset="19770.3973">14018 11332 1244,'0'0'66,"0"-2"32,4 2 13,2-2 8,11-1 10,14 2 12,12-2 7,12 0 3,2-1 0,-7 1-65,-9 1-17,-17 2-39,-11-2-7,-12 2-4,-2 0-7,-7 0-6,-2 0 6,-4 0 11,-5 0 9,0 3 6,-2 5 20,6 2 13,3 5 1,8 2 1,1 5 3,6-4 1,3 1-12,6-4-8,1-1-7,5-4-3,7-3-5,-4 2-6,0 0-6,-5 2-5,-1 0-7,-7 3-7,-4 1 1,-2 2-4,-5-1-2,-5 3-1,-2 0 1,-10-2-2,-2-1-6,-2-2-37,-1-7-118,7-9-514,5-1 0,-1-8 0,13-10 0</inkml:trace>
  <inkml:trace contextRef="#ctx0" brushRef="#br0" timeOffset="20188.517">14458 11028 2283,'0'0'58,"0"0"30,2 8 24,1 7 14,5 14 7,2 13 1,3 12 2,2 6 0,-6 0 2,0-1-39,-3-9-11,-3-7-25,-1-11-17,-1-7 8,2-11-3,0-10-2,3-4 2,2-6 0,2-10 3,3-7-5,1 0-5,2-5-7,0 8-9,-2 9-24,-3 8-7,-1 6-4,-4 6-7,-2 5-7,-1 6-10,3 1-23,-3-1-75,3 2-148,-1-30-438,-2 23 0,3-7 0,4-2 0</inkml:trace>
  <inkml:trace contextRef="#ctx0" brushRef="#br0" timeOffset="20687.8856">14899 11314 1622,'0'-3'118,"0"3"22,0 2 31,0 9 17,4 9 3,3 20 5,4 11 2,1 11 0,4 10 2,-6-1-115,-2-1-3,-5-8-21,-2-8-28,-1-13-15,0-12 5,0-11-2,0-10 0,0-8 1,0-11-2,0-11 0,0-7 0,0-12 0,0-14-3,2-9-3,2-4-7,8 1-1,3 3 0,5 9 0,7 12 2,-5 11 3,-2 11-1,-2 10 4,-4 8-3,-3 6 2,-3 11 0,-2 9-7,-3 1 1,-3 6-2,-6 3-2,-10 1-3,-4-5-15,-9 0-79,-2-5-188,4-8-404,0-7 0,10-12 0,11-12 0</inkml:trace>
  <inkml:trace contextRef="#ctx0" brushRef="#br0" timeOffset="21225.7548">15693 11023 2038,'0'-5'88,"0"0"8,0-1 22,0 2 22,0 6 14,4 14 11,5 12 6,2 11 1,5 12 1,3 11-74,-4 5-16,-4-5-6,-2-4-19,-5-7-17,-4-12-9,3-8 3,-3-10 15,0-8 4,3-10 0,2-6 0,-2-6 3,4-11 2,6-6-3,6-3-4,6-2-7,2 6-10,0 10-22,-4 7-7,-5 4 1,-5 7-2,-6 2 1,-4 4-6,0 5 1,-8 5 10,-7 6 6,-12 2 1,-7 4 0,-13-2 4,2 0-16,1-7-4,14-3-36,14-14-76,11-3-144,13-23-544,8 6 0,14-9 0</inkml:trace>
  <inkml:trace contextRef="#ctx0" brushRef="#br0" timeOffset="21611.7695">16082 11400 2283,'-3'-1'81,"3"1"6,0 0 20,0-3 15,3 3 6,6 0 4,3-7 0,4-2 2,8-3 1,-4-3-68,0-2-15,-10 2-7,-3 1-22,-4-1-11,-7 0-8,-6 2-3,-7-1 5,-6 10 3,-2-2 3,-4 9 5,-1 7 4,5 5 4,3 10 6,4 6-4,9 2 0,6 3 0,5-2-4,8-5-5,8-5-8,4-4-29,8-6-74,9-9-222,-8-1-359,-2-5 0,-1-7 0,-2-9 0</inkml:trace>
  <inkml:trace contextRef="#ctx0" brushRef="#br0" timeOffset="21885.5151">16301 11003 1584,'0'-4'116,"0"4"12,0-2 22,0 10 19,2 9 7,1 14 3,3 12 3,3 12 0,-2 8 0,0-2-114,-4 0-4,-3-1-12,0-14-20,-3-10-19,0-11-15,3-6-79,0-15-158,6-13-352,-6 0 0,-6-11 0</inkml:trace>
  <inkml:trace contextRef="#ctx0" brushRef="#br0" timeOffset="22693.9332">16253 11353 828,'-3'-3'117,"3"0"52,0-1 23,8 0 17,4 1 21,9-1 17,7-3 14,8 3 8,1 1 7,-4-1-74,-11 5-20,-8 5-41,-9-2-17,-4 7-15,-4 3-23,0 4-16,3 2-12,0-1-10,-1 4-5,4-2-5,4-1-14,-1-4-9,5-2-5,3-5 5,-1-2 4,0-5 2,1-4 1,1-5 0,3-3-3,1-3-1,-4-3-7,2 1-9,-7 4-2,-2 8-5,-2 0-7,-3 6 0,0 6 0,-2 4 1,4-1 2,0 0-1,-2 2 14,3-7 17,2-2 4,5-5 0,0 0 2,8-8 1,3-4 3,0-2-2,-1-7 4,-5-4 0,-9-2-3,-7-1-2,-7-1-1,-9 3 4,-3 3-5,4 6 2,-3 8-6,8 6 3,2 3-4,6 0 1,0 0-4,0 0-7,3 3 0,3-3-2,11 2 3,6-1-1,8-1 1,11 0-2,1-3 1,-6 0-2,-7-4 2,-9 2-2,-9-6-3,-9 0-2,-3-1 4,-3 0-6,-6-1-4,3 2 0,-5 1-3,-3 5-1,1 4 2,0 5-1,-1 7 0,0 6 0,0 9-2,2 6 3,1 0 0,5 2-8,3-4-44,6-2-93,12-6-231,-1-6-430,7-3 0,3-10 0</inkml:trace>
  <inkml:trace contextRef="#ctx0" brushRef="#br0" timeOffset="23423.9191">17087 11284 2071,'0'0'75,"1"0"10,2 0 13,4 0 6,4 0 5,5-3 3,5-3 2,1-1 0,-2-4 0,-1-3-58,-7 0-15,-5 0-10,-7 0-12,-7 3-4,-5 1-4,-1-1 0,-2 6-1,-9 2 1,4 6 0,0 7 3,6 6 3,0 4 2,8 5 3,3 1-2,3-2 2,6 0-2,8-5 1,3-6 0,6-4 0,3-6-2,-1-3-1,-1-6-3,-1-2-3,-8-3 0,-5-3 0,-4-2 0,-3 4-1,-1 3-6,0 4 0,-1 1 0,2 8-1,2 5 2,-1 11 1,3 3 0,0 5-4,-1 1 1,-5-3 19,1-6 26,-1-5 59,-1-6 29,-1-5 6,2-3 5,-1-6 3,0-4 0,3-7 3,4-7-1,3-7-19,3-4-24,11 1-56,7 2-35,5 5-1,2 6-10,0 11-4,-3 4-1,-3 8-1,-4 8-5,-5 6-8,-10 2-35,-4 8-73,-3 2-94,2 2-269,-16 4-370,-1-3 0,-6 3 0,-10-11 0</inkml:trace>
  <inkml:trace contextRef="#ctx0" brushRef="#br0" timeOffset="24729.5168">10719 12300 1323,'0'-3'91,"0"0"23,0 0 28,0 0 24,0 0 25,-2 0 18,2 1 9,-2 2 1,1-1 3,1 1-55,0 1-26,0 5-15,0 7-21,1 3-20,6 9-21,0 6-16,5 2-8,-1 4 1,-4-3-2,0 1-4,-2-6-6,-3-4-5,1-7 10,-3-4 30,0-9 5,3-4 2,-3-7-3,0-1 2,0-9-1,0-7-1,-3-6 2,3-3-8,0-4-16,6 1-32,9 2-10,4 4-6,5 8 4,8 11-2,-2 5 0,-1 7-1,-2 7 1,-5 7 3,-7 5 4,-3 6-5,-4 2 2,-4 0 2,3-4-1,-4-2-2,-3-6 12,3-5 27,-3-7 7,-3-3 3,6-2-2,-3-10 4,4-6 0,3-6-2,10-9-4,9-6-1,4 2-7,3 6-29,-1 7-11,-5 12-5,-10 5-2,-3 7-2,-5 7 0,0 4 1,-3 7 3,-1 6-1,-2 5 0,-2 6-2,-1-3 0,0 4-27,0-4-72,0-5-109,14-10-269,-10-4-350,2-11 0,4-7 0,6-6 0</inkml:trace>
  <inkml:trace contextRef="#ctx0" brushRef="#br0" timeOffset="25074.1214">11466 12380 1950,'0'6'124,"0"5"24,0 7 12,2 8 5,4 1 6,5 3 7,6-3 19,7-5 15,10-5 14,-3-8-89,2-6-5,-1-5-19,-3-6-10,-6-3-2,-4-5-6,-4-5-9,-6-8-22,-6-2-55,-3-6-58,0 1-52,0-2-38,-3 9-30,3 7-9,0 9-16,0 9-90,4 4-133,-2 6-151,-1 3 0,1 0 0</inkml:trace>
  <inkml:trace contextRef="#ctx0" brushRef="#br0" timeOffset="25370.8321">12086 11961 1574,'0'3'80,"0"5"24,4 9 19,-1 13 11,4 9 5,2 17 5,0 6 1,-3 5 3,-2 1-1,-2-1-44,-2-4-38,-2-6-41,4-12-166,-2-26-415,1 1 0,1-11 0,4-12 0</inkml:trace>
  <inkml:trace contextRef="#ctx0" brushRef="#br0" timeOffset="25650.9823">12404 11957 1378,'0'3'88,"0"9"30,1 10 14,2 16 4,3 12 3,-3 15 4,1 6 2,-3 2 0,-1-8 1,-1-7-47,1-12-48,0-14-77,-4-10-114,4-18-370,-3-1 0,2-3 0,-5-10 0</inkml:trace>
  <inkml:trace contextRef="#ctx0" brushRef="#br0" timeOffset="25925.6677">12327 12402 1576,'0'-5'147,"-1"5"20,1-2 13,0-3 23,3 1 8,7-2 9,11-3 10,11-4 3,8-1 2,6 4-128,-1 1-18,-6 4-23,-12 5-20,-10 0-25,-7 0-8,-9 6-20,-1-1-42,0 3-9,0 0-2,0 5 1,3-1 0,-3 5 2,7 0-23,-1 1-102,3-6-444,1 5 0,-2-6 0,2-7 0</inkml:trace>
  <inkml:trace contextRef="#ctx0" brushRef="#br0" timeOffset="26442.0141">12959 12300 1596,'0'5'67,"2"4"16,-2 9 6,3 10 4,0 12 0,1 7 0,3 7-1,0 0 2,-4 1-3,-3-3-41,0-6-27,0-8-11,0-9-2,0-13 2,0-9 3,0-14 0,-3-9 3,0-10 1,-5-7 4,4-12 2,2-9 4,1-1-5,1 0-4,3 6-2,3 3 3,6 10 6,0 8 7,7 8 2,-2 7 7,3 9 5,-7 4 3,-3 7 2,-2 6 0,-3 7-1,-5 1-8,0 4-7,-5 4-5,-7 0-2,-7-2-9,-9 1-27,3-5-72,4-9-117,3-16-406,9 0 0,5-8 0,8-16 0</inkml:trace>
  <inkml:trace contextRef="#ctx0" brushRef="#br0" timeOffset="26681.4934">13197 11961 2150,'0'0'77,"3"4"26,0 7 15,6 17 6,1 15 2,-1 12 4,-2 16 3,-1 3 0,-6-1 0,1-7-62,1-3-77,5-11-150,1-26-471,-2-3 0,4-11 0,7-10 0</inkml:trace>
  <inkml:trace contextRef="#ctx0" brushRef="#br0" timeOffset="27018.5025">13391 12331 1459,'2'0'79,"1"1"22,4-1 24,4 0 15,1-1 8,9 1 7,1 0 3,0-6 5,-2-4 0,-3 0-51,-6-6-27,-8-1-19,-2 0-24,-7 1-17,-3 0-6,-4 2-5,-1 6 8,-6 4 14,5 8 9,-1 6 9,5 12 6,1 9-2,5 8 1,4 6 2,1 2-7,1-4-53,14-6-155,-1-11-516,7-6 0,3-6 0</inkml:trace>
  <inkml:trace contextRef="#ctx0" brushRef="#br0" timeOffset="27632.3657">13993 12255 2282,'0'0'112,"0"0"9,0 0 15,0 7 11,5 3 11,4 11 5,6 8 7,8 9 5,6 2 8,4-2-95,-1-4-4,-4-8 5,-8-6 19,-6-8-4,-4-9-6,-1-3-3,2-8-8,-2-6-3,-2-6-7,1-10-8,-5-5-10,-2-8-27,2-1-93,0 1-113,17 2-286,-7 14-345,8 3 0,6 7 0,11 2 0</inkml:trace>
  <inkml:trace contextRef="#ctx0" brushRef="#br0" timeOffset="28125.5388">14673 12222 1924,'-7'3'139,"-9"2"21,-1-2 17,-7 4 17,-3 1 9,4 6 9,-4 9 10,1 4 6,4 4 11,5 4-100,4-1-20,6-3-14,7-8-13,7-2-11,2-7 3,-1-8-3,8-3-6,-2-3-3,2-6-13,3-6-12,0-5-10,0 0-6,-1-7-17,-8-3-19,0 5-22,-3 0-11,-6 3-4,2 6-2,-3 4 1,0 2 2,0 6-1,0-1-4,0 2 12,0 0 13,0 2 9,2 4 5,2 2 1,4 8 0,1 8 0,2-2-1,1 3 2,-5-1-27,5-3-88,0-9-186,2-6-462,-1-3 0,2-3 0,7-6 0</inkml:trace>
  <inkml:trace contextRef="#ctx0" brushRef="#br0" timeOffset="28483.9448">14910 12216 2120,'0'-3'52,"-4"3"13,4 1 20,-3 4 17,6 9 15,1 8 5,3 9 1,3 5 1,0 0 2,-1 1-44,-1-6-7,-3-7 21,-3-6 41,-1-8 1,-1-6-11,0-7-2,0-4 2,0-10 1,-5-6-1,-1-9 0,1-8-2,-1-2-32,3 0-59,1 6-18,4 4-4,7 11-3,6 6-9,7 1-66,13 2-120,9-4-686,5 7 0,-4-2 0,2 1 0</inkml:trace>
  <inkml:trace contextRef="#ctx0" brushRef="#br0" timeOffset="28680.9084">15308 12177 2461,'0'5'62,"0"9"5,2 1 4,-2 10 0,3 1 0,3 5 0,0-2-36,4-7-173,1 2-416,-1-6 0,3-7 0,9-8 0</inkml:trace>
  <inkml:trace contextRef="#ctx0" brushRef="#br0" timeOffset="29072.4834">15626 12182 2017,'-17'-2'99,"2"2"8,-6 5 10,-4 1 7,11 7 6,2 5 8,6 3 8,4 3 6,2-3 2,2-1-87,4-3-2,6-5-5,-1-3-5,3-7-6,2 1-4,-2-10-7,-1-2-7,0-6-7,-1-4-2,-3-6-10,-6 0-8,0 0-17,-3 6-10,0 8-2,-1 4 0,2 14-1,3 2 1,0 9-2,2 6-17,4 1-67,8 0-104,11-7-409,2-1 0,7-6 0,8-7 0</inkml:trace>
  <inkml:trace contextRef="#ctx0" brushRef="#br0" timeOffset="29579.6843">15954 11802 1104,'0'2'127,"0"8"39,3 6 23,3 14 9,1 7 4,3 14 3,6 8 1,-5 0 2,0 1 1,-5-1-94,-1-5-30,-5-11-37,0-7-16,0-12 1,0-12-6,0-8 1,2-5-1,-1-10 0,4-4-3,3-8-2,6-3-1,6-1 0,7 5-6,-1 5-10,1 6 0,-3 7-1,-4 4-1,-6 6-3,-2 3 3,-7 5 1,-2 4 0,-3 3 2,-6 4 5,-9 3 3,-8-3 0,-7 0 2,-4 0 0,2-8 3,5-5-4,5-7-13,12-7-56,9-12-227,4-6-348,5-9 0,14-11 0</inkml:trace>
  <inkml:trace contextRef="#ctx0" brushRef="#br0" timeOffset="29803.9832">16328 11800 1970,'4'0'76,"-1"5"30,3 11 12,7 9 6,1 15 0,0 16 2,0 7 0,-5 8 2,-1-1-1,-7-3-64,1-11-162,18-10-498,-16-7 0,2-15 0,0-12 0</inkml:trace>
  <inkml:trace contextRef="#ctx0" brushRef="#br0" timeOffset="30130.0906">16504 12177 2016,'0'-1'52,"0"1"22,0-3 30,0 3 12,7-5 2,2-1 2,5-1 1,6-7 0,1-1-4,-3-1-45,-9 2-19,-3 0-19,-15 3-28,-9 3-10,-9 4 2,-3 6 4,-7 10 2,5 11 2,5 2 4,7 7 8,11 0 10,6-1-1,6-7-4,6-2-37,9-5-137,6-29-463,13 16 0,9-7 0,7-3 0</inkml:trace>
  <inkml:trace contextRef="#ctx0" brushRef="#br0" timeOffset="30416.6562">16783 12105 1674,'-12'2'106,"1"1"10,-7 2 8,-1 8 4,8 0 12,4 8 9,2-1 6,7-1 7,5-2 5,7-2-91,3-1-13,5-1-10,3 3-6,-2 2-5,-5 3-10,-4 3-12,-10 0-2,-2 2-8,-12-1-4,-9 0-35,-9-4-169,-12-20-414,-15 10 0,1-8 0,-7-6 0</inkml:trace>
  <inkml:trace contextRef="#ctx0" brushRef="#br0" timeOffset="31223.9325">17112 12102 2045,'-3'0'113,"-1"3"30,0-1 20,-1 6 14,2 5 12,3 7 7,0 9 2,3 7 3,3 2 3,7 2-89,4-3-15,6-4-21,1-8-8,3-8-8,-2-8-10,0-7-1,2-2-3,-3-8 0,0-3-3,-6-1-4,-5-8-4,-4-4-8,-2 3-8,-5 2-8,0 3-4,-2 6-2,0 6 1,0 6 0,1 0 0,2 4 2,0 1 5,7 1 8,1 1 6,1-4 12,1-1 11,5-2 4,2-2-1,3-6 0,3-8 0,2-4-6,0-3-5,-12-6-5,-9-3-8,-7 4-13,-11-5-8,-8 0-5,0 7-9,-2 4-11,0 7-30,3 7-57,7 5-69,5 2-175,4-25-539,4 26 0,4-4 0,9 0 0</inkml:trace>
  <inkml:trace contextRef="#ctx0" brushRef="#br0" timeOffset="31414.587">17654 12026 2087,'0'11'89,"2"2"8,1 8 3,1 5 2,2 3 2,0-2 2,5 0-1,-7-3-9,4-6-104,10-7-567,-12-4 0,3-4 0,7-3 0</inkml:trace>
  <inkml:trace contextRef="#ctx0" brushRef="#br0" timeOffset="32175.8304">17883 11814 1609,'0'0'51,"0"0"48,2 0 26,-1 8 26,1 7 13,2 16 3,3 10 2,1 14 0,0 3 2,-4 3-40,-1-5-8,-3-6-47,0-6-25,0-15-17,0-5-9,-3-11-3,2-9 0,-2-7 1,0-6-5,-4-10-6,3-6-8,2-8-3,1-4-1,-1 3-8,4 5-6,1 7 0,3 5-2,5 8-1,7 1 5,9 1 5,4 2 4,-1-4 4,-3-2 0,-7 2 1,-6-1 2,-7-3 0,-7 2-1,0 0 2,0-6-3,0-5 2,-3-3 2,-3-10 0,-1-1 1,2 0 3,1 6-2,1 9 0,3 10 1,0 8 5,4 10 7,2 12 1,3 13 0,6 11 1,2 16 1,-8 4-1,-2 1 6,-2 0 6,-5-4 5,-1-9-1,1-10 10,0-12 56,1-12 3,-1-11-2,4-8 0,1-11-2,7-8-8,4-9 2,11-8-4,3-2-8,5 3-15,0 12-61,1 12-3,-6 13 0,-8 13-8,-3 9-21,-4 10-104,-2 2-222,-5 9-501,-4-4 0,-4 2 0,-7-9 0</inkml:trace>
  <inkml:trace contextRef="#ctx0" brushRef="#br0" timeOffset="32988.1483">12278 12884 1990,'0'-6'77,"-3"-1"2,3 3 9,0 6 33,0 13 28,0 16 15,7 16 7,3 13 4,4 7 2,4 6-74,1-1-3,-3-5 0,-3-13-6,-5-12-8,-5-13-16,-3-12-10,-6-13-4,-3-4-2,-3-10 2,-5-5-1,-6-6 0,-2-4-1,-5-5 0,1 5-26,-2 4-12,7 7-5,7 8-2,2 6-3,9 8-4,4 6-1,4 5-4,4 1-5,6 4-13,8-5-10,10 1-43,6-11-107,45-11-607,-28-1 0,-5-6 0,2-10 0</inkml:trace>
  <inkml:trace contextRef="#ctx0" brushRef="#br0" timeOffset="33348.7085">12569 13223 1613,'0'0'105,"0"0"14,0 2 10,5 0 9,5-2 5,2 2 2,9-1 3,6-4 1,4-4 2,-5-5-73,-4-2-28,-7-1-15,-9 2-8,-6 1-9,-9 1-2,-6 2-4,-4 1 4,-3 3 5,-3 3 4,1 2 7,1 6-2,6 6 3,6 3-2,5 8 1,6 5 0,7 1 0,9 0-18,5 0-38,6-5-38,11-6-138,9-11-417,-4-5 0,3-4 0,-3-9 0</inkml:trace>
  <inkml:trace contextRef="#ctx0" brushRef="#br0" timeOffset="33824.9693">12937 13140 1796,'-17'0'114,"-3"2"10,-4 1 8,1 3 6,10 2 2,6 8 4,4 0 13,1 2 6,5-1 11,6 0-91,0-5-12,8-1-4,0-6-4,4-3-1,-4-4-2,2-5-3,-4-4-13,-2-3-7,-3 0-11,0-3-7,-7 5-14,0 5-10,-3 2-2,3 5-4,-2 7 2,7 9 2,5 9 1,-2 9 0,7 9 4,-4 7 3,-1 4 20,-5-3 17,-4-2 15,-7-5 19,-11-4 7,-8-5 2,-10-7-1,-11-6 3,-6-8-2,1-6-6,8-8-40,3-11-59,15-7-111,14-16-246,3-7-375,16-10 0,6-2 0,10 0 0</inkml:trace>
  <inkml:trace contextRef="#ctx0" brushRef="#br0" timeOffset="34455.6613">13105 13147 2084,'5'5'90,"4"8"8,6 3 3,-2 8 3,4 3 1,-2 2 0,-2-3 3,-5-4-1,-5-5 6,2-2-48,-4-9 1,-1-3-2,0-2-4,0-6 1,-5-8 0,1-6 0,-2-7 0,-3-4 15,4 1 16,1 7-27,4 4-16,0 8-2,1 7 0,7 2-1,7 1-2,6 0 4,6-3-1,7-3-15,-3-1-20,-1-6 2,-9-3-1,-5 2-1,-6-1-3,-3 1-2,-5 2-1,-1-1-4,-7 1 0,-5-4 0,-6 1 0,-10-6-4,1-1-4,-1 4-1,4 4 4,7 7 1,7 9 1,2 7 4,4 9-1,3 6 2,3 5-2,-3 2 2,7 1 6,3-3 0,4 2-2,-2-2 0,7-4-2,1 0-5,-5-5-9,6-3-11,0-3-42,3-6-97,23-5-637,-11-3 0,2-7 0,3-5 0</inkml:trace>
  <inkml:trace contextRef="#ctx0" brushRef="#br0" timeOffset="34857.4652">13650 13073 1497,'0'6'111,"0"-2"18,0 2 22,1-1 9,5-3 5,4-2 2,4-4-1,8-2 4,3-5 0,-1-4-74,-4-1-36,-7 2-18,-6 0-23,-7 2-6,-10 0-5,-3 2 1,-8 3 7,-3 3 12,-3 4 13,0 7 6,1 8 4,2 6 4,0 9 4,1 8-1,8 1 0,9 2 0,6-5-6,12-2-14,10-3-22,6-7-67,12-4-215,3-11-412,0-4 0,-4-5 0,-6-12 0</inkml:trace>
  <inkml:trace contextRef="#ctx0" brushRef="#br0" timeOffset="35779.7783">14528 13022 507,'0'0'54,"0"0"17,0 0 17,0 0 14,0 0 12,0 0 12,0 0 14,0 0 14,0 0 16,0 0-18,0 0 4,-4 0-7,1 4-4,0-4-2,-1 3 3,1-2-5,-2 2-3,-1 2-4,-1 0-4,4 5-9,-3 2-12,6 5 0,0 5-8,3 0-7,4 6-15,7-3-3,-2 1-7,7-5-12,-3-4-10,-3-6 5,-4-6 8,3-3-3,-6-4-6,5-6-2,0-4 0,-3-4-6,-2-6-8,-1 0-5,-5-3-3,-3 0-22,-4 4-15,1 0-17,-4 5 2,-4 5 0,3 5-5,4 2-10,1 2-6,2 0-12,4 2-46,0-2-140,4-8-490,-2 5 0,2-5 0,7-1 0</inkml:trace>
  <inkml:trace contextRef="#ctx0" brushRef="#br0" timeOffset="36221.4436">14687 12982 678,'3'0'144,"0"3"57,4 6 28,5 6 11,-3 9 8,4 8 2,-2 4 2,0 1 5,-3 4 5,-1-7-79,-3-1-50,-1-8-44,-1-8 15,-2-4-1,1-9-2,-1-2-3,0-7 1,0-5-1,0-9-6,0-3-6,-1-7-6,1-4-15,0 3-41,3 1-8,8 3-4,7 6-4,6 7-1,10 0-1,2 6-3,-2 4-5,-4 6 4,-6 6-1,-6 7 0,-6 4-3,-8 2-3,-2 3 5,-2-2-3,0-1 0,0-5-1,0 0-41,1-2-128,1-11-614,3-2 0,2-2 0</inkml:trace>
  <inkml:trace contextRef="#ctx0" brushRef="#br0" timeOffset="36590.7035">15272 13114 1625,'0'0'51,"3"0"11,2-1 8,3-4 3,2-2 1,2-3 1,1-5 1,-4 1 5,-6-2 3,-3 3-32,-9 1 6,-9 2 15,-3-1 8,-11 8 18,-2 0 22,-1 7 15,2 7 5,5 6-3,8 8 0,8 7-6,11 1-13,8-1-24,16-1-17,7-2-21,12-3-46,8-4-122,34-6-626,-26-2 0,0-8 0,-10-3 0</inkml:trace>
  <inkml:trace contextRef="#ctx0" brushRef="#br0" timeOffset="56717.5733">22083 9844 572,'0'-2'90,"0"0"34,0-1 27,0 3 24,0 0 17,0 0 12,0 0 14,0-1 5,0-2 12,0 1-39,-1-2-34,1 0-27,-2 0-23,2 2-21,0-1-12,0 2-10,0-4-8,0 4-4,0 0-10,0-1-10,0 1-7,0 1-5,0 0-3,3 0-2,-3 0-2,10 0 2,0 1-2,3 3 4,1 2 1,8 2 4,-2 2 4,5 2 4,7 0 2,1 3 1,3 0 2,0 5-3,7 0-2,-4 5-1,7-1 0,-2 2-1,2 4-3,-3-3-3,2 1 0,-6 1-3,-1-5-1,-4 1-2,1-4-2,-7-3 0,-2 1-4,1-2-3,3-3 2,-7 1-6,2-1 0,-4-2 1,-3-1-4,-3-5 3,-3 2-2,-4-4-3,1-1 1,-3-3 0,0 4-2,0-4 1,0 1-15,6-1-62,-1 0-89,8-1-193,-2-1-343,-1 0 0,-3-4 0</inkml:trace>
  <inkml:trace contextRef="#ctx0" brushRef="#br0" timeOffset="57250.694">23160 10061 933,'-3'0'100,"3"0"21,0 0 3,-3 0 10,6 0 10,-3 0 10,0 0 10,3 8 6,4-3 6,-1 3-61,7 3-35,2 3-17,3 0-2,5 3-7,-5 1-8,1 2-8,-2 0-7,-4 0-4,-5 0 1,-3 1 12,-4 2 24,-5 0 19,-9 4 13,-5 0 5,-9 5 8,-12 1 3,-2 1 4,-4 0 0,0-2-5,3-3-12,1-5-26,4-2-20,4-5-12,9-1-10,1-3-8,9-3-6,1-3-8,9-2-3,-3 1-7,6-3-18,-1 0-39,2 2-55,0-2-76,2-3-166,-2 1-310,3-5 0,2-4 0,-1-6 0</inkml:trace>
  <inkml:trace contextRef="#ctx0" brushRef="#br0" timeOffset="59421.432">23812 10278 1013,'-1'-2'83,"-1"0"5,1 2 10,-1-3 13,1 3 13,2-1 9,-1 1 7,0 0 1,0-2 2,0 2-66,0 0-11,0 0-6,0 0-11,0 0-2,0 2 5,0 2 3,0 4 3,2 7 6,-1 7 8,6 4 1,-1 3 4,-1 6 6,4 0 6,-4 4-5,-2-3-14,-1-2-11,1-2-6,-1-3-5,-2-3-7,2-1-4,1-1-5,-2-2-4,1-4-1,1-3-8,-2-5-3,2-3-1,-3-7-2,0 3-1,0-3 4,0 0-2,0 0 1,0 4-2,0-4-5,0 0 2,0 0 1,0 4-2,0-4-1,0 0-2,3 3-3,-3-3 2,0 0-2,0-3 1,0 3 1,0 0 1,0-8-1,0 0 1,-3-8-1,0-6 2,-3-3-3,0-6-1,-1-3 1,2-3 0,-4 1 0,5-3 0,-3 6 0,-1 1 0,3 4 0,2 6 0,2 4 0,1 2-1,-4 2-1,3 1 1,1 1 1,0-2-6,0 1 5,0-1 0,5 1-1,-1 1 1,2-1 3,6 3 3,-3-1 1,-1 2 2,2 3 1,2 0 4,3-1-2,2 3-2,1 1 2,0 3 0,6 0-3,0 0-3,2 3 0,-5 6-3,-2 0 0,-4 5 1,-7 2 1,-7-1 4,1 0 1,-5 2 3,-3 0 5,-8 1 5,-2-1 1,-10 0 2,-2-1-1,-6-3 1,6-1 0,4-4-4,4-5-1,10-2-11,4-2-32,1-5-51,0-2-84,3-5-195,2-17-382,0 18 0,10-5 0</inkml:trace>
  <inkml:trace contextRef="#ctx0" brushRef="#br0" timeOffset="60157.8204">24217 10190 1238,'0'0'83,"0"0"32,0 6 16,3 8 14,-2 3 7,5 12 3,-1 0 4,4 2 1,-3-2 3,-2-2-47,-1-5-21,1-7 1,-4-4 14,1-5 3,-1-5-4,0 1-2,0-7-2,0-4-1,-1-5 0,-4-7-4,0-8-12,1-3-32,2-2-30,1 2-20,5 4 2,4 6-2,3 9-1,6 4-3,4 1 2,-1 3-2,0 4 1,-3 1 2,-3-1-1,-6 1 0,-2 0 0,1 4 0,-4 4 1,3 4 3,1 5-2,0 6 4,-1-2 0,0 2-1,-3 0 2,0-6 3,0-3 0,3-2 1,-1-5 0,2-2 5,2-2 5,6-3 3,5 0-1,4-6 1,4-3 0,2-5 0,1-4-2,-6-5-2,-7-3-3,-9 1-6,-6-2-5,-12 2-6,-6 2 0,-7 0 1,-1 5 0,-4 1-4,1 9 0,5 4-4,7 1-20,6 3-26,3 0-52,5 0-135,20-2-542,-16 2 0,2 0 0,5 0 0</inkml:trace>
  <inkml:trace contextRef="#ctx0" brushRef="#br0" timeOffset="60459.3956">24932 9974 1641,'-3'0'111,"-3"3"27,-4 3 17,-6 8 15,2 4 10,-5 10 17,0 3 9,6 6 4,1 1 2,9 3-73,0-3-33,9 2-23,9-7-17,5-1-13,7-10-11,9-3-33,6-9-109,12-10-261,-6-5-290,-5-11 0,-1-7 0,-5-3 0</inkml:trace>
  <inkml:trace contextRef="#ctx0" brushRef="#br0" timeOffset="60852.7805">25225 10152 1775,'0'0'110,"0"-3"5,3 1 3,3-6 4,6-1 6,6-6 3,3-2-1,3-3 1,0 0 3,-8 5-97,-9 0-11,0 2-3,-14 2-1,-2 1 4,-5-2-4,-8 2 4,-4 6 6,-1 1 1,-3 12 1,3 7 2,0 12 4,0 9 1,4 3-3,8 1-7,8 1-1,7-8-4,7-5-7,13-5-5,5-9-14,5-6-47,13-4-94,18-11-511,-10-1 0,1-6 0,-3-9 0</inkml:trace>
  <inkml:trace contextRef="#ctx0" brushRef="#br0" timeOffset="61219.4938">25613 9919 1559,'-13'3'69,"-7"-1"15,-4 6 15,-6 4 7,4 4 6,6 6 6,7 0 6,9 0 12,2-5 3,2-3-35,5-2-13,2-7-14,7-1-13,4 2-2,8-1-8,1 1-3,1 3-8,-4 2-9,-4 4-4,-5 2-10,-11 6-6,-4 0 1,-3-3 1,-6 3-3,-12 0 5,-6-2-4,-9-4 2,-6-3-4,1-5-7,8-5-41,8-8-92,14-14-499,8-2 0,15-6 0</inkml:trace>
  <inkml:trace contextRef="#ctx0" brushRef="#br0" timeOffset="61597.9363">25883 9907 1064,'-12'-1'66,"-2"1"15,-7 5 23,-7 6 17,-1 10 9,2 7 7,4 2 5,8 1 7,11-5 8,5-5-25,11-7-2,3-6-9,2-3-21,7-4-16,1-1-6,4-1-8,-2 4-8,-1 1-10,-5 4-14,-5 7-15,-8 3-18,-5 6-4,-11 1 0,-8 3-2,-10 1-3,-7-2-6,-10-3-60,0-4-142,1-6-338,6-7 0,5-4 0,7-9 0</inkml:trace>
  <inkml:trace contextRef="#ctx0" brushRef="#br0" timeOffset="62242.436">26844 9980 973,'0'0'165,"0"0"30,0 2 10,-1-1 11,-4 3 12,-5 3 10,-4 6 10,-1 6 13,0 10 7,9 5-86,3 2-65,12 3-17,11-7 2,7-9-2,4-7-2,6-9 12,-3-5-4,-7-7-7,2-6-8,-5-4-5,1-5-9,-3-9-12,-4-3-14,-6-4-10,-5-2-13,-9 4-24,-5 0-12,-3 12-6,-1 5-9,-7 10-20,0 5-31,0 8-29,0 0-42,6 1-87,2-3-111,9-8-350,1 4 0,1-3 0,6-7 0</inkml:trace>
  <inkml:trace contextRef="#ctx0" brushRef="#br0" timeOffset="62728.0445">27353 9542 1469,'0'-10'115,"-6"3"5,-5-3 9,-4 3 6,-3 2 5,0 5 3,0 5 14,3 10 16,2 6 14,0 10-83,0 13-5,-1 7 0,2 8-6,2 5-3,4 4-3,3 2 2,1-7-11,4 0-12,-1-9-13,-1-8-14,0-7-10,2-11-6,-2-8 2,1-8-1,1-6-1,-2-5-4,0-8-4,0-10-2,0-9-1,3-6 1,0-11 12,0 4 24,4 5 9,-1 9 0,1 11 2,0 7 0,6 5-1,7 2 0,13 4-2,6-1-13,7-3-79,9 2-252,-1-2-526,2-5 0,-5-7 0,2-7 0</inkml:trace>
  <inkml:trace contextRef="#ctx0" brushRef="#br0" timeOffset="63194.126">28232 9764 1777,'-20'0'123,"-10"1"37,-11 3 21,-8 1 8,2 3 5,2 6 5,11 3 4,10 2 5,11 0 3,7-1-84,3 3-31,9-3-36,5 0-19,5 0-5,3 3-5,9 0-5,2 2-4,-4 0-3,-4 0-2,-4-1-6,-6 2-4,-7-4 0,-2-2-2,-8 0-6,-10 1-8,-9-5-44,-11-4-51,-11 0-96,2-6-144,-1-1-303,6-4 0,13-3 0,16-5 0</inkml:trace>
  <inkml:trace contextRef="#ctx0" brushRef="#br0" timeOffset="63586.2237">28271 9948 1856,'0'0'65,"0"0"14,0 0 13,0 0 22,3 0 25,4 0 12,4-2 4,11 0 4,2-5 3,5-2-54,-2-4-10,-4-2-12,-7-2-12,-8 2-20,-7-2-24,-8 3-8,-5-3-2,-6 5-3,-2 5-1,-5 4-1,3 6 1,0 10 0,1 9 2,4 3-1,5 11 0,6 3-1,3-1-1,6 2 0,11-7 1,7-2-3,6-6-24,11-8-109,34-12-588,-32 0 0,0-11 0</inkml:trace>
  <inkml:trace contextRef="#ctx0" brushRef="#br0" timeOffset="63927.4066">28652 9537 757,'-2'-15'140,"2"-1"49,-2-1 21,2 0-3,-1 9 12,1 6 13,0 8 22,0 9 18,0 10 4,0 16-100,0 12-33,0 8-46,0 7-21,0 2 3,0-5-11,0-3-12,0-8-21,3-8-21,2-11-57,2-6-90,10-15-183,-2-2-285,4-12 0,2-7 0,1-9 0</inkml:trace>
  <inkml:trace contextRef="#ctx0" brushRef="#br0" timeOffset="64288.1125">28844 9876 1534,'-1'0'90,"1"0"53,0 0 22,1 0 5,2 0 2,8-2 0,7-3 2,6-3 1,4-2 0,1-4-23,-10-1-70,-8 0-51,-5-1-22,-12 2-5,-5-1 0,-5 3 2,-5 2 2,-3 5 1,-5 6 2,-1 7 7,5 8 3,-1 5 4,7 2 3,5 9 1,11 0 2,1 0-3,7-1-2,9-1-4,8-5-11,10-7-78,10-7-215,9-3-353,-3-8 0,-1-8 0,1-6 0</inkml:trace>
  <inkml:trace contextRef="#ctx0" brushRef="#br0" timeOffset="64516.6076">29240 9733 1670,'-14'0'56,"-8"2"24,-4 3 18,-7 7 10,5 5 7,4 3 9,4 8 12,8-1 8,9 3 3,0 1-36,9-4-21,9 2-29,7-7-39,13-1-90,7-11-131,12-9-340,-3-2 0,-5-10 0</inkml:trace>
  <inkml:trace contextRef="#ctx0" brushRef="#br0" timeOffset="64817.4834">29443 9330 885,'0'-6'109,"0"1"7,2 4 33,-2 1 20,0 6 14,1 14 8,2 15 5,0 8 3,0 12 1,3 8-103,0 4-1,3-1-7,-1 0-33,-2-6-19,-2-7-16,-2-3-7,-2-15-5,0-4-23,3-13-146,-2-32-368,-1 13 0,2-13 0,-7-11 0</inkml:trace>
  <inkml:trace contextRef="#ctx0" brushRef="#br0" timeOffset="65109.3548">29359 9767 994,'-3'-5'130,"-2"1"18,5 2 40,-3-2 41,3-1 11,11 3 4,8 1 5,8-1 2,10-2 1,3-1-98,-2 3-33,-11 0-21,-12 1-38,-9 2-32,-4 3-9,-2 6-2,-2 4-3,2 6-3,2 7 0,1 5 1,1-2 1,5 1 4,0-4-4,5-3-24,1-7-59,2-7-148,0-20-432,3 10 0,1-8 0,2-7 0</inkml:trace>
  <inkml:trace contextRef="#ctx0" brushRef="#br0" timeOffset="65551.8061">29777 9769 1887,'0'-4'99,"0"1"0,0 1 3,0-1 21,0 2 17,0 3 4,0 5 5,3 4 2,0 4 1,-1 7-92,2 0-6,-1-1 0,0-6-2,-1-3-17,-2-2-8,0-3 4,0-5 0,0-2 1,0-5 0,0-6 1,1-7 0,1-6-3,4-3 2,0-4-5,5 7-9,3 4-8,0 4-4,2 8-2,-2 5-1,6 2 0,-4 1-3,-2 2 3,-2 6-2,-5 3 0,-4 6 2,0 5-2,-3 0 0,0 4-1,6 1-9,4-3-32,7-4-89,24-8-225,-11-9-270,12 0 0,7-6 0,3-7 0</inkml:trace>
  <inkml:trace contextRef="#ctx0" brushRef="#br0" timeOffset="66029.5713">30333 9707 2072,'-16'-5'69,"-3"5"3,-4-1 3,1-1 6,2 5 8,11 5 12,0 6 12,5 5 7,4 7 1,1 3-56,5-2-4,5-3 2,-1-4 19,7-7 5,1-7-1,1-4-13,-5-6-9,4-3-5,-4-6 0,-4-1-4,-2-5-3,-2-4-5,0-2-25,-2 5-16,2 5-6,-3 5-2,0 9-2,-1 7-1,1 10 0,1 8-1,1 10 0,5 11 2,4 10 5,5 4 8,-2 3 2,-2 2 7,-9 0 8,-11 0 7,-20-2 8,-20-1 7,-23-3-2,-15-5 1,-16-5-12,-6-7-66,-2-11-259,-3-10-461,2-14 0,7-15 0,4-13 0</inkml:trace>
  <inkml:trace contextRef="#ctx0" brushRef="#br0" timeOffset="71550.6049">25893 10740 1553,'0'-5'94,"-3"2"11,3-1 23,-1-1 14,-1 1 0,2 3 2,0 5 34,0 9 30,2 16 17,-2 21-68,0 16-14,1 12-8,2 7-20,-3-2-14,3-8 4,-3-11 6,0-11-17,0-18-12,0-12 3,0-10-2,0-9 2,3-4-3,3-13-2,5-7 1,7-8-4,6-6-10,12-3-16,6 7-20,6 0-18,8 14-5,3 5-6,-7 6 2,-8 5-3,-14 9-2,-13 2-4,-13 1 7,-15 7 1,-11 1 1,-13 1 1,-13 0-4,-7-2 4,-4 1-3,6-9 2,7-7 1,8-1 2,12-3-20,7-3-78,16-1-95,3-3-179,13-21-452,10 16 0,7-5 0,15-5 0</inkml:trace>
  <inkml:trace contextRef="#ctx0" brushRef="#br0" timeOffset="71974.995">26545 11103 1729,'0'0'24,"3"0"37,0 2 30,3 0 21,3-1 8,9 1 7,7-2 12,7-3 3,1-4 5,3-3-13,-3-2-8,-7-5-33,-11 0-30,-8 0-10,-7-2 5,-11 3-2,-6 1-10,-6 5-1,-5 5-1,-7 7 7,2 8 2,-2 10 1,7 7 2,7 8-5,9 2-12,6 1-4,8-1 0,11-4-3,5-3-2,6-8-6,9-6-4,6-6-10,3-7-62,5-4-99,0-11-184,-1-2-337,0-6 0,-2-8 0,-3-5 0</inkml:trace>
  <inkml:trace contextRef="#ctx0" brushRef="#br0" timeOffset="72334.5048">27067 10962 1415,'-7'-2'142,"-6"2"16,-6 0 6,-1 1 5,-2 3 3,-1 7 4,11-2 5,6 2 6,4 0 5,4-3-104,7 0-23,6 1-7,9-1-5,11 1-1,8-1-2,1 2-4,0 1-7,-10 1-6,-7 1-5,-11-1-5,-9 7-5,-8-5-5,-11 3 2,-14 3 0,-6-4-4,-10 3 3,-10-3 1,5-2 0,12-4-2,8-9-13,12-1-33,12-11-89,8-7-144,11-13-373,10-1 0,14-6 0,10-11 0</inkml:trace>
  <inkml:trace contextRef="#ctx0" brushRef="#br0" timeOffset="72566.3766">27404 10672 1800,'0'-8'118,"0"-1"-1,0 1 7,1 1 18,4 10 15,0 19 7,-1 12 7,1 14 1,-1 12 0,-1 6-95,-1 4-20,-1-3 2,-1-10-8,0-9-24,0-10-47,0-11-94,2-13-144,-1-5-345,-1-9 0,0-9 0,-1-9 0</inkml:trace>
  <inkml:trace contextRef="#ctx0" brushRef="#br0" timeOffset="72777.9038">27294 11008 1684,'-9'0'158,"3"-1"49,-1 1 20,1-2 19,12 0 6,7-4 4,13 1 5,10-2 1,12-2 0,9 0-106,7 0-77,-3 1-110,-2-2-229,-8-1-491,-6 3 0,-4-3 0,-5-2 0</inkml:trace>
  <inkml:trace contextRef="#ctx0" brushRef="#br0" timeOffset="73286.9594">28381 10800 1859,'-23'4'101,"-5"2"22,-9 2 11,-2 1 6,11 0 1,7 1 3,4 0 6,5 2 9,3 2 5,1 1-67,5-1-23,1 3-19,4-2-7,6 0-7,4-2 5,6-3-1,6-1-5,6 0-5,-4-1-6,1 2-4,-6 3-6,-7 0-2,-7 4-3,-4 2 4,-9 2-3,-12 1 0,-6 3-3,-9-1 0,-11-2 0,-1-4 0,1-3-1,4-5 0,17-6-15,7-4-59,13-7-175,10-19-464,13 5 0,11-8 0,10-9 0</inkml:trace>
  <inkml:trace contextRef="#ctx0" brushRef="#br0" timeOffset="73644.4625">28516 10944 1510,'0'3'101,"-1"7"17,-1 4 16,2 5 8,2 5 4,1 1 5,7-3 13,-1-3 14,5-2 29,-1-4-46,0-8-34,0-2-12,-1-3-17,4-7-7,4-4-3,-2-4-7,1-6-13,-2-6-19,-5 1-33,-9 0-13,-6 2-7,-9 6-2,-10 6 1,-6 7-7,-6 4-26,3 7-35,5 2-67,12-4-202,8 5-283,6-3 0,9-4 0,12-5 0</inkml:trace>
  <inkml:trace contextRef="#ctx0" brushRef="#br0" timeOffset="73938.7571">28827 10559 1457,'0'-6'109,"0"0"4,0-2 18,4 3 17,-3 7 16,4 13 9,1 10 4,-2 13 3,-2 12 10,4 6-84,-2 5-17,4-2-1,-2-5-17,7-8-17,-4-5-16,-1-7-11,-2-9-73,10-9-227,-8-8-326,5-4 0,3-7 0,6-6 0</inkml:trace>
  <inkml:trace contextRef="#ctx0" brushRef="#br0" timeOffset="74271.3553">29136 10824 1866,'0'0'57,"0"3"19,0 6 19,0 5 12,3 3 4,-3 8 1,5-2 3,2 2 7,4-3 10,-1-3-23,1-8 5,-1-2-9,-1-6-16,-1-2-11,1-5-3,1-5-1,4-6-3,1-5-9,3-11-11,0-5-18,0-6-24,2 1-8,-7 3-11,-7 9-46,0 11-12,-4 10-64,-4 2-185,-1 6-299,3 0 0,0-3 0,0 1 0</inkml:trace>
  <inkml:trace contextRef="#ctx0" brushRef="#br0" timeOffset="74566.2295">29524 10420 957,'0'0'17,"0"0"29,3 2 36,-3 6 19,0 11 20,0 12 7,0 15 14,0 10 12,0 7 10,0 3 0,3-1-12,-3-5-24,0-7-35,0-9-16,0-5-22,0-8-60,0-11-121,0-13-364,0-1 0,3-6 0</inkml:trace>
  <inkml:trace contextRef="#ctx0" brushRef="#br0" timeOffset="74939.7134">29383 10855 934,'-9'-4'114,"0"3"49,1-3 19,2 1 23,9 3 13,7 0 8,9 0 7,8-4 2,14 4-1,7-3-68,0-1-44,-6 4-47,-7 0-19,-14 0-20,-9 0 0,-9 4 0,-3 0-4,0 4 0,0 0 3,0 4 0,0 3 2,3 4-1,-3 5 4,3 7-2,3 4-14,0 3-7,3-4-3,-1-2-1,-1-3-4,2-8-14,0-6-76,12-8-249,-4-6-313,5-2 0,5-9 0,5-5 0</inkml:trace>
  <inkml:trace contextRef="#ctx0" brushRef="#br0" timeOffset="75685.6815">29937 10893 1295,'-3'-1'47,"-2"-1"24,-2 4 24,2 0 22,1 6 19,1 4 17,1 2 10,2 2 6,2 1 3,-1-2-24,5-2-16,-3-1-18,6-6-22,2-3-22,5-3-18,-4-3-20,5-3-12,-2-6-9,-3 0-11,-6-7-7,0-3-2,-6-3-6,-3 4-1,0 0-2,-2 5-2,2 6 3,-2 6-1,3 1 3,2 3 6,2 0 10,2 0 0,2 0 5,3 3 0,3 2 3,5 4 3,-5 6 4,1 4 1,-5 5 4,-4 3 1,-2 2-6,1-6-1,-3-2-3,0-7 3,0-3 1,1-7 1,2-2-1,-1-4-2,-2-5-1,1-5 1,-1-8 4,0-9 7,3-10 6,0-2 12,0 0 16,3 7 11,-1 6-2,-2 11 6,4 9 0,4 1 0,3 7-2,5 0-8,8 0-8,-1 3-15,-4 1-20,-5 1-14,-4 4 1,-2 6-4,-5 2 1,3 5-1,-2 0-1,2 4 0,-1 0-2,-3-4-2,-2 2 1,-2-4-2,-1-2-14,0-1-39,0-3-67,0-5-124,4-9-471,-4 0 0,0 0 0,0-2 0</inkml:trace>
  <inkml:trace contextRef="#ctx0" brushRef="#br0" timeOffset="82672.0306">25022 11783 213,'0'-1'36,"0"1"9,0-2 7,0 1 7,0 0 4,0-1 9,0-1 7,0 2 19,0 0 16,0-2-7,0 3 3,0 0 5,0 0 5,0 0 3,0 0 1,0 0-6,0 0-4,0 0-17,0 0-13,0 0-9,0 0 0,0 0 4,0 0-3,0 0 3,0 0-5,0 0 1,0 0-1,0 0 3,0 0 1,0 0-8,0 0-11,0 0-16,0 0-12,0 0-6,0 0-1,0 0 8,0 0 3,0 0-1,0 0-2,0 0 0,-1 0-2,-1 0 0,0 0 2,-1 0-4,0 0-1,0 0-8,3 0-5,0 0-4,-3 0-1,3 0-2,3 0-1,-3 0-1,-3 0-3,3 0 2,0 0-1,-3 0-1,0 0-2,1 0 0,-1 0 1,1 0 0,-1 0 3,1 0 0,1 0 5,-2 0 1,1 0 5,1 0 3,-2 0 3,1 0-1,-1 0 1,-4 0 14,1 0 14,-3 0 3,-5 0 3,-1 0-2,-3 0-4,1 0-1,0 0-2,1 0 3,1 0-1,0 0-13,2 4-15,2-1-6,4-2-4,2 2-1,1-2-2,4 1-2,0-2 2,0 0-3,0 0-1,0 0-1,-2 0 0,-1 0 2,-3 3 3,-1-1 4,-4 3 2,2-1-1,0 0 0,4-2 2,2 1-1,-1-1-1,4 1 2,0-3-3,0 1-3,0-1-4,0 0-1,0 1-1,-3 1 1,-3-2-2,3 4 1,-2-1 0,-1-3 1,3 1-1,0-1 1,1 3-1,2-2-1,0-1-2,0 0-2,0 0 0,0 0 3,0 4 4,-2-1-1,1 1 0,-1 5 2,0 2 11,2 3 23,0 4 15,0 7 6,4 5 8,3 5-8,3 4-3,4 1 2,4 4 3,-3-5-1,-4 0-9,-4-5-22,-4-3-9,-3-8-6,0-3-4,0-5 8,0-4 7,0-5 7,0-4 2,0 1 3,-1-3-2,1-3-1,-2 1-1,2-6-2,0-3 0,0-1-6,0-5-6,-3 0-8,-1-3-5,-3-1-4,0 0 1,1 5 0,2 3-5,4 7-5,0 3-3,0 1 6,1 0-3,7 1 3,0-2 0,5-3 0,9-2 0,2 1 1,4-4 5,7 6 4,0-3 0,-3 4-4,-2 2 3,-5 2-6,-6 1 0,-6 3 0,-2 2 2,-8-3-4,1 2 1,-1 1 2,0-1 1,1 5 1,2 2 1,-1 10 2,1-1 0,-3 9 2,0-3 2,-3 4 1,3-5 3,-3-5 2,0-4-1,0-4 2,0-5 7,0-4 16,0-1 2,0-6-4,0-4-1,0-6-1,0-4-4,3-9-3,3-10 0,5-3-3,10-4-10,7 0-15,12 4-2,-1 7 0,4 9-1,-5 8 0,-11 9-1,-8 3 1,-8 7-1,-8 6 2,-3 8-1,0 2 1,2 4-2,-4 6 4,4-1-2,-2-3 1,0 3 4,1-5-2,2-4 1,3-4-2,5-7 2,-1-6 1,8 0-1,-1-6-2,4-6-2,-2-3 1,-4-7-4,-7-4-10,-5-6-4,-6-3-6,-6-3-3,-7 4-6,0 6-17,0 5-47,2 10-46,5 6-58,3 4-83,5-2-212,1 5-376,4 0 0,5-3 0,8 0 0</inkml:trace>
  <inkml:trace contextRef="#ctx0" brushRef="#br0" timeOffset="83292.7937">25613 12003 1241,'6'2'148,"2"6"37,2 8 15,-1 6 15,1 7 12,-6 7 5,-1 3 7,-1-5 9,-2-1 5,2-7-97,-2-6-7,2-6 7,-2-8-7,0-3-12,0-8-9,0-5-4,0-9-6,1-8-6,4-12-7,7-2-5,8 1-34,7 1-42,6 8-7,1 14-5,-2 9-2,-2 3-2,-3 10-5,-6 6 0,-4 3 2,-5 2-3,-6 6-1,-3-3-4,-2-6 1,1-2 2,-4-6 4,2-1 6,0-4 4,2-2 1,-2-5-1,4-7 0,7-7 1,10-7 5,8 2-3,7-2-2,4 5-3,2 7-6,-8 8-1,-4 3-2,-8 4-1,-7 9-1,-6 1-3,-3 9-2,-3 6 0,-3 5 0,0 3 0,0-1 2,0 1-5,3-2-47,4-7-83,4-1-163,5-22-583,6 10 0,2-7 0,6-4 0</inkml:trace>
  <inkml:trace contextRef="#ctx0" brushRef="#br0" timeOffset="83883.37">26980 11933 2135,'0'0'37,"0"0"-2,3 0 21,1 2 37,2 1 34,2 10 27,7 8 16,0 11 7,5 10 6,2 0-34,3 2 9,-5-3 10,-3-10-7,-4-7 2,-5-10 9,-5-8-20,1-6-14,5-3-7,1-12-6,7-10-5,4-8-3,5-13-9,-3-7-19,-1 2-49,-5 5-52,-4 13-70,-7 9-60,1 10-101,10 6-251,-4 8-343,9-1 0,7 1 0</inkml:trace>
  <inkml:trace contextRef="#ctx0" brushRef="#br0" timeOffset="84335.3345">27682 11968 2363,'-17'4'98,"-5"0"11,-6 4 13,-6 5 11,6 0 12,4 6 11,1 2 6,11 4 6,8 1 7,2-1-76,2 0-14,6-3-4,3-4-5,8-4-1,0-3-4,5-8-5,2-6-8,-1-5-1,1-9-6,0-4-3,-5-6-3,0-2-10,-6 0-4,-4 5-19,-7 9-8,-1 6-4,-1 7-1,2 7-4,-2 10-2,0 6-1,1 3-4,5 2-1,6 1-20,8-7-32,5-2-56,4-5-70,4-9-122,23-8-438,-28-4 0,-7-1 0,-7-6 0</inkml:trace>
  <inkml:trace contextRef="#ctx0" brushRef="#br0" timeOffset="84685.2467">27944 11957 1662,'0'-2'76,"0"2"33,0 0 26,0 6 23,2 4 14,-1 8 6,4 6 3,-1 6 0,1-1 1,1-1-54,-1-7-11,-3-6 4,-2-4-2,0-7-14,0-2-11,-2-8-4,-4-5 2,-1-9 1,0-3 2,-1-12 3,2 0 4,3 0-23,3 6-18,0 3-9,2 8-1,3 7 0,8 7-3,8 0-1,10 1-19,9-1-67,3 0-95,4-2-203,-8-26-502,-9 24 0,-7-1 0</inkml:trace>
  <inkml:trace contextRef="#ctx0" brushRef="#br0" timeOffset="84945.4957">28248 11857 989,'0'0'110,"0"1"43,0 1 21,0 0 23,0 3 52,0 3 25,0 3 22,0 4 12,0 7 12,0 7-51,0 3-44,0 5-37,2 0-24,2 1-20,1-6-52,1-2-30,0-11-56,4 0-94,9-14-295,-5-2-366,3-9 0,7-10 0,3-5 0</inkml:trace>
  <inkml:trace contextRef="#ctx0" brushRef="#br0" timeOffset="85511.2031">28567 11798 660,'0'-8'36,"0"-2"16,0 1 24,0 0 10,0 2 19,0 7 31,0 0 16,0 0 13,0 4 7,0-1-22,0 2 1,0-1 4,0 1-10,0-1 4,0-1 1,0-1-6,0 3 17,0-1-6,-3 2 1,0 2-1,0 5-4,-1 0-11,-2 7-9,3 3 0,1 4-11,4-3-24,-2 2-27,3-5-2,4-2-1,2-6 3,9-5 1,5-4-6,0-4-5,2-4-11,-1-4-6,-6-3-6,-6-5-7,-3-4-9,-7-5-11,-7-1-10,-4 2-10,-6-1-3,0 6-6,-3 7-22,4 5-50,4 6-48,6-1-59,2 4-126,5-11-451,0 7 0,10-3 0,4-2 0</inkml:trace>
  <inkml:trace contextRef="#ctx0" brushRef="#br0" timeOffset="85859.5984">28922 11767 1468,'-3'4'84,"-1"4"32,-2 5 18,3 5 40,2 1 10,1 3 13,1 6 8,2-3 6,0 4 3,4-1-48,4-6-19,1-2-23,0-5-6,5-7-33,-1-5-8,1-5-12,4-6-8,0-6-5,-3-3-1,0-7-7,-6-5-13,-5-2-13,-4-1-18,-1 1-10,-2 9-52,-2 4-43,2 9-202,2 4-400,-2 3 0,5 2 0,11 0 0</inkml:trace>
  <inkml:trace contextRef="#ctx0" brushRef="#br0" timeOffset="86256.617">29443 11715 2028,'-12'0'66,"-3"1"9,0 4 5,-3 3 12,3 5 13,7 3 11,2 4 10,3-1 4,3-2 7,0 2-54,5-5 2,6-1-4,3-1 0,2-4-10,6-2-10,-1 2-12,0-1-8,-3 1-4,-3 4-7,-6-1-4,-4 5-6,-4 1-4,-4 1-4,-6 2 2,-4-1 2,-5-2 2,-6-1 0,-2 0 0,1-5 0,2-3 2,6-5-22,3-3-86,4-7-224,1-3-361,-1-3 0,1-4 0,0 0 0</inkml:trace>
  <inkml:trace contextRef="#ctx0" brushRef="#br0" timeOffset="101909.1604">30209 11785 861,'0'0'54,"2"0"15,-1-2 8,-1 1 21,0-2 22,0 2 24,2-4 24,-2 3 17,0-1 15,1 2-21,-1-4-3,0 2-1,0 2 5,2-2-14,-2 3-18,0 0-24,0-1-21,0 1-18,-2-3-11,-2 3-15,-4 0-9,-3 4-5,-3 0-8,0 5 2,-3 3-1,5 2 4,-4 4 1,5 0 6,2 0 1,5 2-3,1-2-3,3-3-8,0-5-5,3-3-1,-3-4 33,4-2 2,4-1 1,4-3-3,4-1-2,10-7 1,-3-4-5,2-3-2,-1-6-3,0-1-5,-10 5-40,-4 1-5,-4 3-4,-6 4-1,0 5-3,0 2-5,0 1-2,0 1 6,0 3 1,0 0 0,0 3 6,0 8-4,0 3 2,2 7-1,-1 5 2,1 0 6,2 0 1,-2-3-3,4-1 1,-3-5-7,1-5-58,-1-2-76,9-7-241,-4-2-422,4-2 0,-1-6 0,-2-7 0</inkml:trace>
  <inkml:trace contextRef="#ctx0" brushRef="#br0" timeOffset="102318.2844">30522 11410 1438,'0'-7'153,"0"0"20,0 1 11,0 0-6,0 1 0,0 5 6,3 2 12,-3 10 12,0 5 15,1 15-116,-1 11-23,0 10-13,2 7-8,-2 1 7,0-4 0,0-5-4,0-6-10,0-9-11,1-5-19,-1-10-37,4-4-40,2-6-80,6-9-129,15-9-404,-6-1 0,6-9 0</inkml:trace>
  <inkml:trace contextRef="#ctx0" brushRef="#br0" timeOffset="103466.0416">30805 11422 1133,'0'-8'138,"0"-1"36,3 0 17,-3 0-7,0 3 20,0 9 37,0 9 28,0 14 13,0 14 7,2 15-89,-2 11-44,0 3-35,0 0-14,0-8 10,0-10-19,-2-7-38,-1-12-27,0-6-16,-2-6-27,0-7-22,3-6-124,2-10-128,0-8-104,0-6-240,-4-2 0,0-9 1504,-2-4-1216,-7 4 35,1 2 53,1 0 39,-4 9 52,3 11 39,2 2 131,5 1 129,4 2 103,1 1 1,0 0-19,0 0-21,3 0-39,9 0-31,6 0-25,11-3-20,11 2-5,2-6 1,2 0-3,1-3-10,-10-1-22,-10 1-15,-10 2-11,-6 0-5,-9-1-6,0 2-1,-5-2-1,0-1-4,-1 0 0,-2 3-2,-1 5 0,2 0 4,-4 6 3,2 6 10,-3 4 3,6 5 4,-2 5 2,5 1 5,2 0 4,2-3 1,5-1 3,2-4-3,5-5-3,1-4-8,4-3-4,3-4-3,3-2-4,0-1-5,-1-5-7,-5-2-4,-2-4-4,-8-2-2,-5 0-1,-3 1 0,0 1 0,0 5-5,0 4-4,0 1 0,0 1 6,0 5 7,0 3 6,3 2 1,-3 3 1,3 5-1,1-1 3,-4-1 3,2-7 14,-2 1 8,0-4 24,0-1 20,0-3 0,0-3 1,0-1 0,1-4 0,-1-6 0,0-7-4,0-7-6,0-1-8,0 3-14,0-2-20,0 4 4,0 9 4,0 4 4,0 6-4,2 1 1,1 0 5,6 0-1,6-2-6,5 0-16,4 0-29,1 2-56,1 1-58,-1-1-98,10-2-274,-12 5-130,-4-2 0,-1 1 0</inkml:trace>
  <inkml:trace contextRef="#ctx0" brushRef="#br0" timeOffset="103962.5138">31422 11621 1580,'0'5'79,"0"6"8,0 6 7,0 4 3,0 0 6,2 1 3,-2 2 2,0-4 6,1-3 6,-1-3-46,0-5-13,0-1 12,0-6 18,0 0 1,0-2-1,0-2-3,0-6 0,0-6-7,0-8-4,0-3-9,0-6-9,2 3-23,1 3-24,4 4-9,-1 6-1,3 5 2,6 2-2,0 4 2,5 1-1,1 2 2,0 1-1,-3 4 1,-6 4 2,-4 4 6,-4 5 1,-3 4-1,-1-1 1,0-1-1,0 1-1,0-2 2,0 0-3,2-5-1,-2-2-33,9-2-133,8-11-534,5 2 0,13-7 0,14-9 0</inkml:trace>
  <inkml:trace contextRef="#ctx0" brushRef="#br0" timeOffset="104430.4869">31911 11538 1267,'-9'0'61,"1"0"16,-6 2 25,-2 5 26,-2 1 16,3 6 13,0 9 11,6-2 11,6 1 9,0 2-26,3 0-23,3-6-13,0 0-22,2-4-8,-1-5 11,4-4-8,2-4-6,1-2-10,5-7-10,-2 1-4,1-7-7,-6-4-5,0-2-10,-9-3-17,3 1-29,-3 2-16,0 6-4,0 8-2,0 6 1,0 3 0,3 8 0,3 3 3,-2 4 8,4 5-1,1 0 0,3-2 12,5 0-2,5-6-46,2-4-73,5-7-149,1-13-377,-6 6 0,3-8 0,-1-3 0</inkml:trace>
  <inkml:trace contextRef="#ctx0" brushRef="#br0" timeOffset="105084.3333">32195 11221 335,'-4'-17'51,"4"3"2,0-2 2,0 2 44,0 8 52,0 13 39,0 10 46,0 8 15,0 12 11,0 15-26,0 6-14,0 4 2,0 0 0,0-1-42,0-7-50,4-11-36,-4-7-47,2-8-13,-1-9-8,-1-5-2,2-7-30,-1-4-90,-1-9-95,0-6-84,-3-5-16,-4-7 28,0-2 36,-7-3 34,-4 8 35,-3 1 26,0 8 62,1 5 120,2 4 130,8 1 105,5 0 29,4 2-21,2-3-32,1 3-28,1 0-33,8-1-29,9-1-34,9 1-34,4-1-36,9 2-20,-4-2-16,-4 2-8,-8-1-6,-9 1-11,-7 0-6,-7 0 2,-3 0 0,0 3-2,0 6 2,0 5-1,0 7-1,0 4 1,0 4 1,3-1 5,-3-3 2,6 0-4,-3-6-3,3-4-10,3-6-31,0-2-111,6-7-182,0-3-319,3-7 0,3-5 0,-1-10 0</inkml:trace>
  <inkml:trace contextRef="#ctx0" brushRef="#br0" timeOffset="105707.0526">32491 11514 1698,'0'0'18,"0"0"22,0 3 30,0 2 21,1 6 15,2 5 10,3 7 4,0 6 1,0-1 6,0-2 1,3-5-1,-5-4 10,-1-6 10,2-3 16,-3-5-10,-1-3-5,2-3-5,2-7 0,7-5-7,3-5-11,9-7-11,3 0-34,-3 8-43,-1 2-36,-7 9-3,-5 5-5,-4 2 1,2 2 1,-3-1 4,3 0 4,2 0 2,-2-1 4,-3-4 3,6-3 0,-3-1-3,-3-8 1,-3 0 0,0-5 2,0-1-4,-6 1-12,0 2 1,-6 5 0,-6 8-1,-3 10 2,-5 8-3,-1 3 3,3 13 3,0 3-3,9 5 4,3 3 14,6 2 0,1-3-2,7 1 4,4-4-2,9-4 2,6-3-2,5-6-5,1-4-4,-5-5-44,-5-4-54,-5-5-127,-1-7-606,-8 4 0,-2-7 0,-4 1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2:09:41.502"/>
    </inkml:context>
    <inkml:brush xml:id="br0">
      <inkml:brushProperty name="width" value="0.05292" units="cm"/>
      <inkml:brushProperty name="height" value="0.05292" units="cm"/>
      <inkml:brushProperty name="color" value="#FF0000"/>
    </inkml:brush>
  </inkml:definitions>
  <inkml:trace contextRef="#ctx0" brushRef="#br0">2078 6430 504,'0'0'82,"0"-1"32,0 1 26,0-1 16,0 1 9,0 0 6,0-1 8,0 1 16,0-2 18,0 2-46,0-1-27,0 1-32,0 0-25,0-1-16,0 1-11,0 0-5,0-2-7,0 4-15,0-4-19,0 2-6,0 0-5,0 0 1,0 0 1,0 0 4,4 3 0,2 3 3,2 4 4,8 4 2,2 2 6,5 4 5,1 3 4,3 0 5,-4 2 2,-2-4 4,-2 1 6,-5-4 0,1-1-2,-3-2 0,-3-2-4,1-1 2,-4-6 8,1-2 12,-1-1 6,4-1 0,1-4 0,4-2-1,3-5 2,6-2-4,3-7 0,7-10-8,6-6-10,9-13-15,4-8-10,4-7-7,5-4-4,4 3-4,-3 10-1,-6 2-1,-5 12 0,-9 3 0,-8 10 0,-7 6-2,-8 3 0,-3 7 0,-8 3-2,-1 3 0,-3 0-2,-3 0 2,-1 4-1,-1 0 1,2 0-1,-2 0-1,0 0-1,0-3-1,0 3 2,0 0-1,1 0 0,-1 0 0,0 0-5,2 0-2,-1 0-1,1 0 0,-2 0 1,0 0 2,0 0 0,0 0 0,0 0 1,0-2 0,0 2 3,0 0 2,0 0 1,0 0 2,0 0-2,0 0-2,0 0 1,0 0 0,0 0 0,0 0 0,0 0 1,0 0-1,0 0 1,0 0-2,0 0 2,0 0 0,0 0 0,0 0 0,0 0 0,0 0 1,0 0 0,0 0 0,0 0 1,0 0 0,0 0 2,0 0 0,0 0-1,0 0-3,0 0-1,0 0-2,0 0-1,0 0 1,0 0-1,0 0 0,3 0-1,-3 0 0,0 0 3,0 0 1,0 0 0,0 0 2,0 0 0,0 0-1,0 0 0,0 0-2,0 0-2,0 0-1,0 0-3,0 0-1,0 0 0,0 0 2,0 0-1,0 0 2,0 0 0,0 0 1,0 0-3,0 0-1,0 0 0,0 0-1,0 0-1,0 0-1,0 0 1,0 0-3,0 0 1,0 0 0,0 0 4,0 0-2,0 0-4,0 0-12,0 0-33,0 0-27,0 0-21,0 0-1,0 0 0,0 0-11,0 0-20,0 0-32,0-1-49,0 1-33,0-3-37,0-5-99,0 10 0,0-4 0,0 2 0</inkml:trace>
  <inkml:trace contextRef="#ctx0" brushRef="#br0" timeOffset="2179.0978">2248 8656 357,'0'-5'59,"0"5"10,0-5 19,0 1 15,0 2 7,0-2 3,0 1 11,0 2 3,0-1 3,0 0-46,0 1-16,0 1-13,0-2-12,1 2 10,1 3 14,5 2 13,7 4-2,4 1 5,3 11 8,3-1 7,-3 2 15,-3 2 11,0 2-3,-3-5-19,2 0-14,-7-2-9,2-5 5,-1-5 8,-2-5 2,1-2 0,4-8-5,5-7-2,6-6-1,5-11-3,6-8-8,9-13-4,6-5-10,8-9-17,10-2-9,8 0-8,-2 2-6,-4 9-8,-5 8-8,-16 6-5,-7 7-9,-14 8-12,-8 5-5,-8 10-4,-8 2-10,-2 3-10,-3 4-13,0 0-28,0 1-26,0-2-46,0 1-42,0 0-48,0 0-51,6 0-175,-6 3 0,0 6 0,0 0 0</inkml:trace>
  <inkml:trace contextRef="#ctx0" brushRef="#br0" timeOffset="3051.1918">2177 11023 338,'0'-4'73,"-3"0"20,3 2 11,-3-3 5,3 4 0,0 1 3,0 0 6,0 0 6,0 0 7,0 0-47,3 0-19,0 0-13,3 1 1,3 4 11,3 4 25,3 6 14,5 8 8,1 5 5,3 6-2,5 2-1,-2 0 1,0 1 9,-2-7 6,1-7-1,-3-9-6,2-8-3,2-9-9,8-16-6,11-14-2,13-15-1,6-13-3,12-11-17,5-3-17,5-3-14,-1 2-21,-2 1-18,-7 12-27,-7 1-40,-9 8-64,-7 8-68,-10 7-60,-14 5-75,-12 6-238,-6 14 0,-9 5 0,-4 7 0</inkml:trace>
  <inkml:trace contextRef="#ctx0" brushRef="#br0" timeOffset="3877.9345">1795 13604 847,'-2'5'12,"1"-2"20,-1 3 21,1 2 15,1-3 28,0 3 12,1 2 11,4 2 21,1 2 9,4 0 3,1 4 2,3 2-16,-1-2-21,2 4-12,0 1-26,-1-3-11,4 0-6,-6-1-16,3-2-8,-5-4-9,2-5 9,-1-4 11,4-5 6,6-15 4,12-16 9,12-14 3,12-22 1,17-19-3,9-11 2,4-2 1,2 0-16,-6 10-15,-5 12-8,-15 11-22,-10 9-47,-11 10-47,-7 8-58,-11 0-68,-5 2-52,-8 4-29,-5 5-28,-6 5-89,3 8 0,-6 10 0,3 3 0</inkml:trace>
  <inkml:trace contextRef="#ctx0" brushRef="#br0" timeOffset="16470.9035">15948 8979 286,'0'0'34,"0"-1"2,0 1-1,0 0-1,0 0 0,0 0 0,0 0 1,0 0 6,0 0 13,0 0-9,0 0 19,0 0 16,0 0 9,0 0 4,0 0 3,0 0 3,0 0-2,1 0-4,-1 0-15,0 0-18,2 0-22,2 0-14,1-2-7,-1 2-2,5 0-3,-2-2-3,-2 1 1,0-2 0,1 1-1,-2 2-1,3-1-2,0 1-1,-1 0-1,3 0 0,0 0 1,1 0 0,3 0 0,1-1 2,5-1 0,2-3 0,0 0 0,-1 0 0,0 0-1,-3 3 0,0 0-1,-4 1 0,-1 1 0,-1 0 0,1 0 1,0 0-1,2 0 0,0 0 0,6 0 2,0 0 0,2 0 1,0 0 2,1 0-2,1 0 1,-1 0 1,-2 0 1,2 0 1,-1 0 1,4 0 0,1 0 0,0-1-1,1 1-2,-2-2 0,-2 2-1,0-1-1,-1-2-1,-6 3-1,3 0-2,-2 0-3,1 0 1,0 0-1,0 0 1,1 0 0,0 0 0,-1 0 0,-2 0-1,2 0 0,-3 0 1,1 0 1,0 0-1,1 0-1,0 0 1,0 0 0,0 0 1,-3 0 0,0 0 1,-2 0 0,-3 0 0,3 0 3,3 0-1,2 0 3,4 0 0,2 0-4,1 0 1,5 0 1,-2 0-2,-2 0 1,-2-2-2,-3 2-2,-6 0 0,0 0-2,-5 0 0,3 0 3,0 0 1,1 0-1,0 0 0,3 0-1,1 0 0,2 0 2,-5 0 1,0 0-1,-5 0-4,-1 0 3,-2 0-2,0 0 0,-3 0 0,-1 0 1,0-2 1,4-1-5,-4-1-2,3 1-5,1-2-6,-1 0-14,2 1-19,-1-2-14,4 0-7,-4 0-13,2-1-10,-3 2-1,2 0-5,-2 1-11,0 0-21,2 0-23,-1 2-74,0-3 0,-2 5 0,-1 0 0</inkml:trace>
  <inkml:trace contextRef="#ctx0" brushRef="#br0" timeOffset="16881.1515">17824 8855 71,'3'0'13,"1"-2"7,0-1 4,0 3 1,-1-1 1,0-1 1,-1 1 0,1 1 2,1-2 1,0 2-8,3-1-5,-3 2-5,2-2-5,-1 1-1,-2 0-1,0 0 1,-1 0-1,-2 0 0,0 0-2,1 0 0,-2 0-14,2 0-63,-1 0 0,3 0 0,-3 1 0</inkml:trace>
  <inkml:trace contextRef="#ctx0" brushRef="#br0" timeOffset="41153.664">26814 12754 1514,'0'0'124,"0"0"39,0 0 16,0 0 4,0 0 5,0 0 6,0 0 3,0 0 2,0 0 0,0 0-74,0 0-49,0 0-40,0 0-17,0 0-2,0 0-6,0 0-5,0 0-3,0 0 2,0 0 4,0 0 1,0 0 1,0 0-3,0 0 5,2 0 10,2 0 10,2 0 4,6 1 5,3 4 0,8 1 0,6 3 5,4 3 0,7 2 5,7 6-3,-1-3-8,3 7-9,0-2-3,-8-2-4,-1 1-3,-8-5-4,-3-3-6,-6-1 1,-1-5-2,-4-2-4,0-3-6,0 0-17,-3-2-18,-1 0-31,-4-2-38,-1 2-51,0-2-57,-4-5-56,-1-2-73,-2-2-40,-2-3-128,0 9 0,-3-5 0,-2 4 0</inkml:trace>
  <inkml:trace contextRef="#ctx0" brushRef="#br0" timeOffset="41544.3131">27315 12593 960,'0'0'44,"0"0"2,-1 0 43,-2 3 51,-6 4 22,-2 10 17,-4 12 7,-8 10 4,-7 11 6,-7 7-36,-4 2-5,-1-4 1,0-2-45,4-4-48,5-9-24,6-5-26,6-8-65,12-12-154,9-9-320,5 0 0,8-6 0,9-5 0</inkml:trace>
  <inkml:trace contextRef="#ctx0" brushRef="#br0" timeOffset="41873.2518">27437 12858 1378,'0'0'88,"0"1"11,0-1 40,2 5 26,-1 2 10,4 9 3,1 6 4,4 8 0,4 4 2,5 0-82,3-3-1,0-7-12,5 0-48,-1-6-62,-2-6-80,-3-3-106,1-6-102,-4-10-184,-5 4 0,0-2 0</inkml:trace>
  <inkml:trace contextRef="#ctx0" brushRef="#br0" timeOffset="42035.6334">27714 12946 816,'-3'-2'61,"0"2"0,-10 0 5,-6 7-1,-6 4-7,-7 7-34,-2 7-27,-7 3-35,2 1-184,1 1 0,4-1 0</inkml:trace>
  <inkml:trace contextRef="#ctx0" brushRef="#br0" timeOffset="42256.292">27399 13089 1428,'3'0'96,"-3"0"19,2 0 17,9 0 5,7-6 5,10-1 4,16-4 2,16-3 0,11 1 0,7-4-116,3 0-128,11-4-419,-29 9 0,-16 3 0,-14-2 0</inkml:trace>
  <inkml:trace contextRef="#ctx0" brushRef="#br0" timeOffset="43326.9544">30510 7849 1444,'-8'0'16,"2"0"38,-1 1 41,1 2-2,6 0-1,0 1 43,0 4 23,3 3 11,7 10 8,4 7-2,9 1-6,8 0-36,7 0-39,7-4 4,-1-7 1,-2-3-41,1-4-26,-9-2-33,-6-5-45,-4-3-73,-7-1-105,-2-5-80,-8-4-215,1 3 0,-5-5 0,-3-7 0</inkml:trace>
  <inkml:trace contextRef="#ctx0" brushRef="#br0" timeOffset="43816.8984">30885 7821 366,'-3'-7'92,"1"3"35,-1-3 8,-1 0 8,-4 6 12,-4 6 16,-3 6 13,-9 11 11,-3 10 4,-3 6-57,-5 8-35,-1 1-31,1-2-9,4-2-4,2-7-14,5-8-13,5-6-14,5-6-11,6-7-49,4-5-87,4-4-57,0-8-41,7-4-131,-2-2 0,0-3 0,1-5 1195,0-3-1038,-6-1 24,4 2 8,-4 2 9,0 6 11,0 3 78,0 4 136,0 4 111,0 0 47,0 4 5,0 1 0,6 0-6,6 0 2,9 0-7,6 1-4,8 4-34,4-1-50,-1 0-55,-1 0-16,1-3-35,-5-1-74,-9 0-115,-1-3-93,-14 2-99,-3 0 0</inkml:trace>
  <inkml:trace contextRef="#ctx0" brushRef="#br0" timeOffset="63612.9321">26319 2809 1145,'-3'-2'91,"3"1"21,-3-4 26,1 2 17,1 0 11,1 0 10,0 2 5,-2-2 8,1 1 5,-2 0-57,3 2-19,-3 0-19,3 0-24,0 0-20,0 0-10,-1 0-14,1 0-9,-2 0-7,2 0-4,2 2-6,-2 10-7,0 7 2,1 10 1,3 9 4,-2 5 1,-1 3 4,2-3 4,-1-3 1,-2-3-1,3-10 2,0-8 18,-3-6 24,3-6 14,-3-3 5,0-3 1,0-1 1,0-2-1,0-6 0,0-4 0,0-5-4,-3-8-18,0-4-31,-2-2-15,2-2-8,3 1-9,-1 2 0,2 2-2,1 3-2,1 2 1,3 1-4,3 5 2,8-3 3,-1 2 2,5 3 1,-1 0 4,-2 2-5,-2 4 2,-3 7 1,1 4 1,-3 7 4,2 6-3,-2 5-2,1 9 3,0 2 1,-1 0 3,-4-1 4,1-5-2,-4-7 0,-1-3 2,-3-5 3,2-5 6,-2-5 0,0 0-2,0 0-3,0-10 0,0-5-3,3-7 1,3-4-2,7-6-6,6 5 0,3 2-6,5 2-2,0 9-1,-1 1 0,-5 5-4,-3 5 0,-6 2 0,-3 5 4,-5 8 1,-2 5-3,-1 11 5,-2 7 2,-2 8 1,0 0 2,0 0 4,0-7 3,3-4-1,0-7-18,3-6-88,15-12-283,-6-1-311,5-7 0,10-11 0,7-7 0</inkml:trace>
  <inkml:trace contextRef="#ctx0" brushRef="#br0" timeOffset="64068.8615">27117 2798 1461,'-17'0'49,"-7"0"10,-5 2 10,-5 3 12,7 3 19,1 9 27,11 4 27,3 3 18,3 6 5,6-1-34,3 0-8,0 0-14,0-5-7,0-3-15,6-6 3,3-7-18,3-5-21,9-3-17,2-7-6,1-4-22,-2-6-32,1-4-9,-10-2-13,-2-2 1,-5 0-28,-2 8-28,-2 5-2,-2 6 5,0 6 9,0 6 24,1 8 30,4-1 16,4 6 11,4 4 2,10-3 9,3-2 16,4-5-47,3-4-159,-1-8-354,-8-1 0,-3 0 0,-6-9 0</inkml:trace>
  <inkml:trace contextRef="#ctx0" brushRef="#br0" timeOffset="64298.8928">27332 2772 1722,'0'-3'22,"0"1"24,2 2 20,3 0 9,6 4 4,7 6 5,9 5-4,7 6 4,4 3 4,-2-1-30,-4 1-42,-10 1-88,-5-9-131,-10-3-226,1 5 0,-3-5 0</inkml:trace>
  <inkml:trace contextRef="#ctx0" brushRef="#br0" timeOffset="64532.286">27589 2752 853,'-1'0'73,"-2"3"17,-1 6 14,-6 7 5,1 5 0,-3 15 3,-6 3-2,-1 7-7,0-1-4,-2-5-51,6-9-84,6-9-87,3-13-207,3 2 0,2-9 0,1 0 0</inkml:trace>
  <inkml:trace contextRef="#ctx0" brushRef="#br0" timeOffset="64768.9535">27725 2807 693,'0'0'65,"3"2"18,-3 6 5,4 9 4,-1 6-6,0 8-33,0 2-30,3-3-26,3-3-35,5-3-190,-5-2 0,7-7 0,4-6 0</inkml:trace>
  <inkml:trace contextRef="#ctx0" brushRef="#br0" timeOffset="65438.1144">27961 2803 1289,'-2'-5'69,"2"-1"-1,0 0-1,0 4 14,0-2 26,2 8 8,-1 8 4,4 7 3,2 5 5,1 6-55,-2 0-12,0-3 0,-3-5 6,0-3-10,-3-6-2,0-1 30,0-8 17,0-3 2,0-2-4,0-6 2,0-7-5,0-11 0,0-4-2,0-5-7,4-1-25,2 6-39,1 6-26,2 7-2,2 4-3,2 7-1,-1 2 3,3 6-5,-3 7 0,-2 7 3,-1 9 7,-6 5 1,-1-1 5,-1-4-2,-1-7 13,0-7 24,2-5 26,0-4 17,-1-1 2,4-4 0,3-5-6,6-13-2,7-6 0,4-7-8,1-2-14,-3 3-24,-4 12-31,-8 7-21,-1 6-5,-7 4-2,0 6 1,0 2 0,-3 6 2,2 2 7,-1 8 3,1 6 1,0 0 8,-1 2 6,2 0-2,-3-5-24,2-1-52,1-5-57,5-8-176,-1-6-374,5 1 0,4-9 0,7-4 0</inkml:trace>
  <inkml:trace contextRef="#ctx0" brushRef="#br0" timeOffset="65634.8601">28476 2748 799,'0'-3'19,"0"3"25,0 0 15,0 5 11,0 8 5,0 8-3,1 7-20,-1 4-32,2-5-43,2 1-66,8-6-130,-7-1 0,2-5 0,-2-9 0</inkml:trace>
  <inkml:trace contextRef="#ctx0" brushRef="#br0" timeOffset="65966.8088">28614 2738 36,'0'0'19,"0"0"8,0 0 15,0 5 24,3 2 7,1 6 6,-1 1 11,2 7 13,1 1 15,-3 0-1,-3-1 5,4 0 0,-4-5-10,0-4-23,0-3-3,0-1 6,0-5-2,0-1-13,0-2-16,0 0-14,0-4-23,3-4-55,-3-1-51,0-4-51,0 0-156,0 6 0,0 3 0,0 6 0</inkml:trace>
  <inkml:trace contextRef="#ctx0" brushRef="#br0" timeOffset="67047.1181">26584 3546 1016,'0'0'38,"1"6"19,1 8 11,1 7 7,0 10 3,2 11 4,-1 1 14,-1 0 9,1-7 30,-1-5 20,-3-6-11,0-7 13,0-7 24,0-3 15,0-5 0,0-3-2,0-4-15,0-7-9,0-7-30,0-6-34,0-9-17,0 1-32,3-2-37,2 4-25,3 2-4,5 5-2,-1 6 2,6 2-1,-3 4-1,2 8 3,-1 3 0,-1 6 1,-4 7 4,1 8 3,-3 5 2,-3 5 1,-3 1 0,-1-6 3,-1-5 8,1-4 22,-2-9 26,0-4 4,1-2-1,-1-8 3,3-7 0,4-6-5,1-6-5,4-6-7,2 1-6,4 4-22,1 7-31,1 11-3,-3 4-2,2 4-1,-4 8-2,2 4 3,-7 2-2,2 5 7,-4 0-4,-4 4 0,-1-3 7,0 3-4,-1-3-15,-1 1-25,2-1-34,2-2-61,2-5-108,8-7-467,-3-3 0,4 3 0,4-6 0</inkml:trace>
  <inkml:trace contextRef="#ctx0" brushRef="#br0" timeOffset="67280.0431">27234 3609 1131,'0'-5'77,"0"2"17,0 2 26,0 2 17,0 7 3,0 11 5,0 8-3,0 2-16,3 5-43,0-2-106,3-4-55,-2-9-74,7-3-236,-2-2 0,0-7 0,3-3 0</inkml:trace>
  <inkml:trace contextRef="#ctx0" brushRef="#br0" timeOffset="67754.94">27409 3646 758,'0'0'39,"0"1"33,0 4 12,1 7 6,4 4 3,-2 7 2,3 4 1,-1-3 0,-1-3 2,-1-3 36,-2-4 36,-1-7-15,0-1-9,0-5-3,0-5 3,-1-3 1,-4-10 1,-1-5-2,5-7 1,-2-3-50,1 0-65,5 2-18,0 7 0,8 7-4,2 3-4,5 6-8,5 4 1,-3 6-1,0 4 0,-4 3 2,0 8 1,-7-1 3,3 6-2,-3-3 1,-1-1-2,-4-3 4,2 1 0,-4-2 1,1 1-3,-2 2-3,-1-3-12,0 2-19,2-3-74,-1-3-118,11-8-342,-7 3 0,2 0 0,5-6 0</inkml:trace>
  <inkml:trace contextRef="#ctx0" brushRef="#br0" timeOffset="67966.9898">27828 3643 654,'0'3'56,"0"3"10,0 6 6,0 3 1,0 2 1,2 4-5,1 0-31,3-3-48,2-4-208,-3-10 0,1 5 0,1-4 0</inkml:trace>
  <inkml:trace contextRef="#ctx0" brushRef="#br0" timeOffset="68422.9077">28026 3509 1439,'0'0'12,"0"0"27,0 0 10,0 0 8,0-1 28,1 1 37,5 0 7,6 0 3,9 0 2,3-2-14,5 2-2,-2 0-30,-6 6-13,-6 2-10,-9 9-22,-3 3-36,-6 6-2,-6 0 1,-8 6 2,-4 1 5,-1-3-1,2-2 4,4-4 6,8-6-2,7-9 8,2-4 3,10-2-4,8-2-5,8-1-8,11-1-42,10-2-60,2-4-109,-2 0-328,-6-4 0,-12 4 0</inkml:trace>
  <inkml:trace contextRef="#ctx0" brushRef="#br0" timeOffset="68652.6534">28415 3638 579,'0'-3'19,"-1"3"36,1-2 27,0 4 31,-2 7 9,4 4 4,-2 4 1,0 5 0,0 0-1,0 2-30,1-7-64,1 2-92,7-9-248,-2-1 0,2-1 0,5-6 0</inkml:trace>
  <inkml:trace contextRef="#ctx0" brushRef="#br0" timeOffset="69067.1513">28561 3614 984,'0'0'8,"0"0"27,3 2 31,-3 3 12,0 2 4,0 3 3,0 7 0,3 3 0,-3-2 1,2 2 0,-1-3-6,-1-5-27,0-1-28,0-5-3,0-1 0,0-2-2,0-3-4,0-4-4,0-6-12,2-8-10,1-4-16,0-2-2,7 2-8,-2 5-12,1 5-20,4 6-12,1-1-3,-1 7 5,-3 0 5,-3 7 11,1 2 16,-4 11-3,2 3 0,2 6-33,1 0-10,4 3-28,1-4-60,2-3 0,7-3 0</inkml:trace>
  <inkml:trace contextRef="#ctx0" brushRef="#br0" timeOffset="69549.8026">28915 3676 825,'-12'0'43,"-2"3"6,-5 2 4,-1 3-5,10 0 3,1 5 10,5-1 2,4-4-6,0 1 12,0-4-4,4-2-7,-1-2-2,4 1 0,2-4 4,3-3-2,-1-2-8,-2 4-13,-5-3 4,2 3 9,-6 6-18,3 6-8,3 8-2,4 6 6,4 9 12,9 3 18,3 3 14,1 1 16,-2-3 8,-5-4-11,-8-3 3,-9-6 13,-3-3 10,-9-4-3,-6-2-13,-9-4-15,-6 0-15,-8-2-7,-6-2-7,2 2-14,0 2-66,6-1-122,6 0-148,4 3-243,8 1 0,6-4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2:11:30.191"/>
    </inkml:context>
    <inkml:brush xml:id="br0">
      <inkml:brushProperty name="width" value="0.05292" units="cm"/>
      <inkml:brushProperty name="height" value="0.05292" units="cm"/>
      <inkml:brushProperty name="color" value="#FF0000"/>
    </inkml:brush>
  </inkml:definitions>
  <inkml:trace contextRef="#ctx0" brushRef="#br0">2076 7172 175,'-1'-4'35,"-1"1"11,1-1 15,-1 0 14,1 1 10,-2-2 8,1 5 4,1 0 5,-1-3 5,2 3-25,-1 0-4,1 0-8,0 0-18,1 0-14,-2-2-8,1 2-7,0-1-3,0 1-3,0 0-4,0 0-2,0 0-1,0 0 0,0 0-1,0 0 4,0 0-1,0 0-1,0 0 1,1 0 2,1 1 0,1 1 1,0-2 1,0 3 0,1 2 6,4 2 2,-2 0 0,0 3 4,3 4-1,1 0 0,-1 1 1,1 4 2,0 1 4,2 1 10,-1-3 1,2 4 7,-4-3 7,0-1 3,0-2 0,0-2-1,-6 0 2,2-5 0,-1 0-6,0 0-8,1-2-6,1-1-8,-1-3-8,-5 1-4,6-1 2,-3-2 2,-2 0 1,1 2 2,1-3 4,-3 0 5,0 0 7,0 1 5,4-1 1,1 0 4,4-1-2,3-4-4,4-2-3,4-5-5,3-4-6,-1-2-4,4-3-10,2 0-6,1-1-2,4-3-4,-1 1-3,1-1 2,0 2-3,-1-1-1,-2-3 2,0 3-3,0 1 4,-3-2 0,1 7-2,-1 0-1,-4 1 0,-2 5-2,-4 1 3,-4 4-1,-2 0-4,-5 4 2,3 0-1,-4-1-1,-1 2 2,-1 0 1,-2 0-1,-1 1 0,2 1 0,-2-1 0,1 1 3,1-2-3,-2 2 2,0 0 0,1 0 0,-1 0-1,0 0 0,0-1-1,0 1 4,0 0-3,0 0 0,0 0 0,0 0-1,0 0-1,0 0-2,0 0 0,0-2-5,0 2-9,0 0-20,0 0-27,0 0-51,3-3-57,11-2-418,-8 4 0,-2-4 0,4 3 0</inkml:trace>
  <inkml:trace contextRef="#ctx0" brushRef="#br0" timeOffset="5949.327">7139 7657 262,'0'0'40,"0"0"11,-2 0 14,0-3 8,2 3 8,-1 0 13,1 0 10,0 0 16,-2 0 12,2 0-18,-1 0 2,-1 0-6,1 0-12,1 0-7,-2 0-8,2 0-13,0 0-13,0 0-18,0 0-16,0-1-20,0 1-4,0 0 2,3 0 5,3 0 2,4-3 6,6 3 4,6-1 10,4-1 8,7 0 11,5-3 10,1 1-2,6 0-5,-1-1-2,-2 1-2,0-2-1,2 0-1,-2 2-3,2 0-4,2-2-3,1 4-2,1-3-2,-4 1-2,2 4 0,-5-3-1,-3 3-1,2 0-5,-2 0-4,-2-1 1,0-2-3,6 2 2,-6-2 1,3 2-1,-1-1 0,1 1-1,-1 0-1,-2 1 2,2 0 3,0-2-2,2 1 1,4-1-5,3-2 0,0 1-2,0-1-1,-5 4 1,-2-1 0,-6 1 1,-3 0 0,-2 0 1,-1 3 0,-1-1 2,3 1 1,2 1-1,7-2 1,7-2-1,5 0-3,3 0 0,0 0-3,-1 0 1,1 1-3,-9 1 0,-1 0-2,-2 1 2,-6 0-3,0-2 2,-1 3 1,2-1-2,4-2 2,1 4-1,3 0 0,3 0-2,0 0 2,1-1 0,-4-1 1,-6 0-3,-4-2 1,-5 1 0,-6-2-3,0 0-1,-3 0-2,3 0 1,-2 1-3,2 2-10,3 0-50,-2-1-104,4 0-434,-7 3 0,-4-1 0</inkml:trace>
  <inkml:trace contextRef="#ctx0" brushRef="#br0" timeOffset="9126.6544">11191 7157 934,'-3'0'84,"-1"0"3,1 0 4,0 0 5,3 0 13,1 0 14,-1 0 18,0 0 18,0 0 15,0 0-49,0 0-21,0 0 6,2 0-2,5 0 0,7 0-11,8-3-11,13 2-16,10-6-12,5 4-10,8-6-10,-1 3 2,3-2-9,-4 2-2,-1 0-4,-6 5 0,1-3-3,-8 4-3,-1-3-4,-1 0-7,-5-1-2,-5-1-5,-6 1 0,-9-1-19,-5 4-32,-5-3-31,-4 1-29,-1 0-78,0-6-357,0 7 0,-3-4 0</inkml:trace>
  <inkml:trace contextRef="#ctx0" brushRef="#br0" timeOffset="9540.2531">11745 6917 870,'0'-1'7,"6"-2"17,0 1 21,9 0 19,2 0 18,10 2 14,0 0 10,7 0 6,-1 2 8,5 2 13,-4 3-15,-2 3-18,-6 3-21,-4 0-13,-7 4-4,-6 3 4,-5 2 4,-9 3 4,-9 9 1,-7 0 1,-9 2 4,-9 2 1,-6-5 3,1-1-7,4-2-14,1-8-17,10 1-31,9-6-85,4-7-113,28-6-344,-10 3 0,2-5 0,2 0 0</inkml:trace>
  <inkml:trace contextRef="#ctx0" brushRef="#br0" timeOffset="10438.916">12883 6844 1112,'0'-2'47,"0"1"11,0 1 9,0-1-4,0 1 0,0 0 18,4 1 27,3 7 21,4 4 13,7 11-28,2 8-6,4 7-8,0 3-5,-2 1 6,-5-4 4,-1-5-14,-3-6-23,-7-4-16,1-8 6,-3-5 28,-1-3 14,1-4 0,2-3-4,0-10 0,4-4-2,2-8-3,1-4-4,-2-8-3,1-2-20,2-1-35,-2 0-19,4-1-2,-5 4-1,1 3-2,-2 4-1,-7 5-3,1 4-7,-1 6-10,-3 1-22,3 2-34,0 1-57,-3 2-64,0 3-43,4-2-99,0 5-204,-1 2 0,4 1 0,-1 3 0</inkml:trace>
  <inkml:trace contextRef="#ctx0" brushRef="#br0" timeOffset="10962.8544">13608 6941 630,'-12'0'40,"-6"0"20,-4 2 26,-6 2 20,2 2 10,1 3 4,1 5 6,5 1 8,8 1 8,2 0-20,2 1-8,7 2-11,0 0-16,7-4 0,3-2 8,7-7-2,1-3 13,7-3 0,2-5-4,-1-5-4,-2-4-3,1-1-9,-6-5-9,-1 2-20,-8 4-18,-2 2-8,-5 4-41,0 2-24,-3 3-4,1 1 1,1 5-1,1 5-1,1 4 1,2 2 2,2 8-3,4-1-2,2 1-15,0-6-62,3-7-145,-2 1-191,-1-6 0,1-4 0,0-1 0</inkml:trace>
  <inkml:trace contextRef="#ctx0" brushRef="#br0" timeOffset="11361.9128">13870 6924 890,'-2'0'10,"-1"0"14,1 3 15,1 4 14,2 6 8,-2 3 4,4 11 2,0 1 3,-1-1 1,4-3-1,-3-3 25,-3-8 57,3-1 28,-3-2 4,0-6-5,0-1 0,-3-9 0,0-6 0,0-9 1,0-6-4,1-7-23,2 1-61,-2 1-38,4 8-20,0 5-3,1 6 0,6 4 0,6 2-4,4 0-1,12 0-6,0-1-24,3 1-77,-1-3-104,4-5-145,-6 3-270,-2 6 0,-7-2 0,-5 2 0</inkml:trace>
  <inkml:trace contextRef="#ctx0" brushRef="#br0" timeOffset="11831.0164">14219 6844 864,'4'9'97,"-2"7"16,4 3 4,0 9 4,-3 0-1,4-2 6,2-2 28,-1-3 44,-1-4 32,7-4-50,-1-8-15,7-4-10,3-7-3,2-7 0,2-4 1,0-4-6,-3-6-30,-1 3-42,-9 0-32,-5 6-36,-6 4-12,-2 8-3,-1 5 0,0 5-1,3 7 0,0 6-1,0 7 2,2 7-2,1 4 0,3 3 10,1 1 8,-1-3-2,-3-2-5,1-1 4,-7-1 3,0-1 3,-10-2-1,-7 0 2,-5-4 2,-10 0-2,-4-4-7,-3-4-68,-1-1-158,2-20-422,3 11 0,7-7 0,10-6 0</inkml:trace>
  <inkml:trace contextRef="#ctx0" brushRef="#br0" timeOffset="12388.8654">14699 7045 1000,'0'0'62,"0"0"24,3 0 21,4 0 20,8 0 20,9 0 9,11 0 6,10-5 4,16 2 3,6-1-38,5-1-20,3-4-23,-5 5-18,-7-2-22,-11 1-18,-12 0-10,-12 2-8,-8 1-25,-10 1-69,0-4-99,3-4-302,-9 5 0,1-1 0,3-3 0</inkml:trace>
  <inkml:trace contextRef="#ctx0" brushRef="#br0" timeOffset="12943.0777">16243 6757 1478,'-12'0'16,"-5"0"1,-5 0 2,-8 3-1,4 4 4,-3 4 5,1 3 10,-1 4 11,8 4 7,2 1-7,9 2 4,6 2 3,2 2 0,7-2 3,6 4-4,8-3-4,5-5-23,11-4-35,4-9-46,4-5-63,-5-7-67,-3-4-170,-4-3 0,-5-6 0,-4-7 0</inkml:trace>
  <inkml:trace contextRef="#ctx0" brushRef="#br0" timeOffset="13385.0016">16368 6675 934,'0'-10'58,"0"-1"-4,0-1-8,0 1-3,0 5 12,0 8 12,0 7 10,3 8 9,1 4 8,3 10-48,0 7-3,0 5 4,-4-2 11,0-1 5,-3-3-13,0-5-11,0-9-6,0-6-4,0-5 6,0-6 33,0-1 0,0-2-3,3-6-2,2-6 0,4-5 0,4-4 2,7 0-5,2-1-2,5 5-16,-7 5-35,-3 6-5,-4 3 2,-1 3-1,-7 3 0,-1 2 1,-1 4-2,-3 4-1,0 0-3,0 1-3,0-2-59,6-4-95,14-11-314,-6 5 0,8-5 0,7-5 0</inkml:trace>
  <inkml:trace contextRef="#ctx0" brushRef="#br0" timeOffset="13769.9466">16824 6806 902,'-14'0'19,"-2"3"4,-1 1 14,-3 3 9,8 2 14,3 4 6,5 1 1,2-1 2,2-2 1,2-4-4,2 1 7,5-6 2,3-1-12,5-1-7,3-6-10,-1-1-6,-2-3 1,-1-2-1,-7-2-4,-3 3-33,-1 2-20,-5 6-1,0 1 0,0 5-1,0 4-2,3 4 2,0 5-1,0 1 0,6 2 2,3-3 6,1-2-58,7-8-259,-2 2 0,5-6 0,1-2 0</inkml:trace>
  <inkml:trace contextRef="#ctx0" brushRef="#br0" timeOffset="14277.6724">17063 6786 922,'0'0'11,"0"3"12,0 4 11,1 6 5,2 1 2,2 7 2,1 2 4,-2-2 7,1 0 4,-2-1 9,-3-5-5,1-3 6,-1-6 9,0-1 0,0-2 1,0-3-2,0-9-1,0-4-3,0-8 4,2-7 10,1 2 1,0 2-12,2 3-16,0 8-5,4 4-1,2 6-2,2-1-3,0 4-3,0 1-5,-2 4-18,-4-1-10,5 2-3,-3 3-4,3 4-1,-1 2-2,1 0 1,-3 2-1,-4 1-1,-1 0-3,-4 0-9,1-3-30,4-5-73,13-3-128,0-5-207,1-2 0,12-5 0,3-1 0</inkml:trace>
  <inkml:trace contextRef="#ctx0" brushRef="#br0" timeOffset="14826.8577">17490 6781 827,'-10'-1'28,"-4"1"8,-6-2 11,-2 5 15,6 2 12,0 5 14,2 0 8,4 4 8,9 0 6,-1 1-19,4-5-3,6 0-3,3-4-6,5-1-9,1-4-8,4 2-13,-2-7-6,-3-3-7,-4-1-5,-3-5 1,-1-1-2,-5 0-8,-3 5-12,0 3-10,3 3-2,-3 2 7,3 5 2,1 2 4,6 11 4,0 3 7,2 3-2,4 3 7,0 0 10,-3-3 9,-1 2 4,-3-1 8,-6-4 9,0-2 6,-4-1 2,-5 3-2,-8-1-1,-5-1-1,-7 0 0,-6 2-3,-1-1-9,0-4-14,5-1-11,7-5-30,12-5-43,9-4-56,6-10-116,7-22-361,4 7 0,1-4 0,4-6 0</inkml:trace>
  <inkml:trace contextRef="#ctx0" brushRef="#br0" timeOffset="15064.976">17744 6754 409,'0'3'58,"0"2"11,0 4 15,0 4 2,0 6 0,0-2-3,3 1-15,0 2-35,10-6-228,-6 1 0,2-1 0,-1-6 0</inkml:trace>
  <inkml:trace contextRef="#ctx0" brushRef="#br0" timeOffset="15513.4868">17896 6794 834,'0'2'25,"0"5"19,0 3 8,0 4 7,0 3 2,0 5 3,0 0 1,2 1 2,-1-4 1,-1-5 12,2-2 15,-2-7-13,0-3-2,0 0-4,0-2-4,0-3-12,0-6-20,0-3-19,0-5-24,1-6-42,1 3-32,3 5 0,2 1-3,3 2-3,3 4 5,0-1 10,1 3 19,-1 4 27,-2 0 27,-4 4 25,-1 3 6,-1 2-6,-2 3-5,-1 5 0,-2 0-12,4 2-36,-1-4-62,1-3-198,2 2 0,7-4 0,3-6 0</inkml:trace>
  <inkml:trace contextRef="#ctx0" brushRef="#br0" timeOffset="15985.4362">18189 6827 673,'-10'0'11,"-4"0"0,-2 0 4,3 2 13,5 1 15,5 3 14,3 5 12,2-4 9,4 2 8,6-4-2,-2 0 1,8-2 2,-2-3-3,-2 0-13,-4 0-11,-1-3-13,-8 3-11,1-2-17,-1 1-21,-1 1-4,2-2 17,3 7 13,2 5 11,3 12 16,4 7 11,2 11 14,2 3 13,-2 0 28,-6 1 31,-6-4 13,-4-4-1,-11-1-5,-12-5-3,-15 1-15,-9-2-11,-11 3-18,-7 0-70,2-3-246,-8 3-407,5-3 0,4-2 0,10-7 0</inkml:trace>
  <inkml:trace contextRef="#ctx0" brushRef="#br0" timeOffset="39455.9258">22193 6457 972,'0'0'120,"-2"-3"19,2 3 17,-1 0 15,-1-4 23,1 0 10,1 0 12,-2-1 5,2 0 6,-1 1-96,1-1-18,0 0-12,0 0-12,0-2-9,1 1-16,1 1-5,2-3-8,2 5-3,8-3-4,0-1 0,2 2-3,1 1-6,1-3-6,-5 4-2,4 1-3,-1 0-4,2 2-5,5 0-2,0 1 0,-1 0-1,2 4 0,-9 3-3,2 1 1,-4 5 0,-4-1-3,-3 4 2,0-1 4,-3 6 6,-1-2 2,-2 8 3,0-1 4,0 7 3,-2-4 3,-1 4 6,-3-5 12,-3 0 14,-3-5 18,-4-2 8,-8-4 3,-7-1 2,-8-3-3,-9-3-2,-3-4-2,4-2-9,-1-2-10,12 0-18,8-3-27,8 0-31,13 0-56,4-3-43,4 0-64,8-5-147,11-10-541,5 1 0,8-5 0</inkml:trace>
  <inkml:trace contextRef="#ctx0" brushRef="#br0" timeOffset="40296.2368">22750 6302 692,'0'-2'88,"-2"2"20,1-1 15,-2 1 9,0 0 1,-3 0 1,-1 0 0,1 0 0,-4 0 2,-1 0-46,2 1-34,-1 2-2,-2 3 1,0 1-3,1 2 7,1 0 3,-1 0 5,5 2 4,3 0 4,3 1 11,0 2 7,0 4-11,0 3-8,0 3-1,0-3-4,0 2 1,0 0-2,0-3-1,0 0-2,3-3-6,-3-3-8,6 1-4,2 0-3,4-1-6,4 0-3,-2-1-8,2-2-2,-2-1 1,-3-3 0,0-2-4,-1-2-2,0-3-5,4 0-2,-1 0 0,7 0-1,-1 0 0,1 0 0,-1 0-10,-2-3-12,-2 2-8,-4 0-4,-3 1-2,-5-2 0,1 1 0,-4-1-7,0 2-13,0-1-10,0-2-6,0 0-2,0 3-15,0-3-36,0 3-41,0-5-50,0-1-51,15 3-250,-12-2 0,-3 4 0</inkml:trace>
  <inkml:trace contextRef="#ctx0" brushRef="#br0" timeOffset="41813.547">25243 6217 649,'0'-3'75,"0"-1"25,0-1 17,0 0 18,0 4 27,0 0 20,0 1-4,0 0-13,-3 0 13,3 0-28,-1 2-12,-1 6-7,2 8-8,0 5-12,2 8-23,5 4-20,-1-2 5,3 1 14,3-3-8,2-1-8,-2-8-18,3-1-11,-3-7-6,3-6-2,0-4-1,1-2 0,3-3-2,0-6-1,2-8-5,-6 1-5,0-9-7,-9 1-7,2-1-3,-3 3-5,2 1-2,-3 1-2,1 5-4,-4 4-4,1 3 1,-2 4-8,0 1 1,1 3 3,1-2-1,1 4 4,3 5 1,1 3 4,1 5 3,-2 6 6,3 1 4,1 5 5,-2 2 8,1 0 3,2-2 7,-1 2 2,1-1 3,-4-3 4,-1-1 11,0-1 8,-3-2 8,-3-1 6,2-2 8,-1-2 8,-1-2 9,0 0 6,0 0 3,-1-2 4,-4-3-5,-4-1 0,-7-2-2,-5 1 6,-7-3-1,0 3-3,-2-2-5,1 0-7,-1-1-1,5 0-8,1-1-3,4 1-4,5-1-3,4 0-4,1-2-6,7 1-9,-3-2-3,1 0-3,-1 0-4,1 0 0,-5 0-2,6 0-1,1 0-3,-2 0-7,-1 0-3,5 0-3,1 0-2,-2 0 3,2 0 2,2 0-2,-2 0 8,0 0-4,-2 0-2,-1 0 2,0 0-3,0-2 0,0 2-4,0 0-3,0 0-6,2-1 0,-1 1-9,0-2 9,1 2 0,1 0-12,-3 0 4,3 0-30,0 0-48,0 0-89,0 0-134,0 0-185,0-26-575,-3 23 0,-6-1 0,-6-1 0</inkml:trace>
  <inkml:trace contextRef="#ctx0" brushRef="#br0" timeOffset="43001.8066">24411 6633 1202,'0'0'38,"0"0"18,0 0 12,0 0 4,0 0 2,0 0 0,0 0 0,0 0-3,2 0 4,-1 1-15,1 3 4,1 6-6,1 2 0,-1 7 12,-3 4 10,1 3 10,-1-8 8,0 3 7,0-5 4,0-4-7,0-4-11,0-2-11,0-2-9,0-4-12,0 2-10,0-2-9,0 0-6,0 0-2,0 2-6,0-2-4,0 0 1,0 0 0,0 0-2,0 0 1,0 0-1,0 0-2,-1 0 2,1 0-4,0 0-1,0 0-2,0 0-3,0 0-1,0 3-1,0-3-4,0 0 1,0 0 0,0 0-2,0 0 3,0 0 0,0 0 3,0 0 0,0 0-2,0 0 3,0 0 0,0 0-3,0 0 0,0 0 0,0 0-2,0 0 0,0 0 0,0 0-3,0 0 0,0 0-1,0 0 0,0 0 1,0 0 0,0 0-1,0 0-1,0 0-1,0 0-25,0 0-65,0 0-127,4-5-134,-4 5-227,2 0 0,-1 0 0,1 5 0</inkml:trace>
  <inkml:trace contextRef="#ctx0" brushRef="#br0" timeOffset="45186.2904">8073 8614 1000,'0'0'38,"0"0"18,0 0 22,0 0 18,0 3 23,0-2 19,0 1 10,0 0 5,0-1 1,0-1-26,0 2-7,0-2-16,0 0-18,0 2-3,0-1-7,0 1-12,0-2 2,3 0 6,-1 0 2,2-2 2,1 2 2,5 0-1,-2 0-2,-2 0-13,7 0-14,-5 0-6,-1 0-10,4 0-9,-1 0-5,1 0-1,4 0-4,0 0 1,3 0-1,2 0-2,-1 0 2,-1 0 0,-4 2 0,-1-1 2,-7-1 0,0 1-2,0 0 4,2-1-3,4 2 2,0 0-1,3-2-1,3 5-3,3-2-1,1-2 0,-2 2 0,0-1-1,-2-1-1,0 3 0,-2-8-1,3 4-2,0 0 1,2 0-1,2 0-1,-2 0 0,3 0-2,0 4 1,-1-4-2,-2 0 2,1 0-2,-5 0 1,-1 0-4,-5 0 1,1 0 2,-5 0-1,2 0 0,2 0-1,-2 0 2,0 0-2,3 0 0,2 0 1,2 0 1,1-4 3,2 3-5,2 1 1,3 0 1,0 0-1,-1 0-1,-2 0 0,-3 0 0,0 0 1,-1 0 0,4 0-2,1 0 3,1 0-1,0 0-1,-4 0 1,-2 0-3,-6 0-9,-4 0-8,-1 0-10,-3 0-13,-2 0-23,-1 0-76,9-5-191,-7 4-298,-2-7 0,0 1 0,0-9 0</inkml:trace>
  <inkml:trace contextRef="#ctx0" brushRef="#br0" timeOffset="45717.357">9129 8464 1361,'0'0'61,"0"0"14,0 0 29,0 0 42,0 0 17,0 0 14,2 3 12,4 2 9,2 2 6,5 3-50,7 0-8,1 1-14,3 0-30,0 3-39,0 1-18,-6 0-12,-2 2-8,-5 1-1,-3 0 13,-8 1 21,3 4 13,-10 2 13,0 2 14,-8 0 14,-2 2 11,-8-5 10,-1 1 3,-2-4 0,1-2-18,0-2-20,5-2-14,6-3-16,4-3-12,3-1-18,6-5-8,1 1-14,2-1-10,0-1-12,0-2-8,0 0-18,0 0-22,0 0-36,0 0-42,0 0-68,0-2-134,0-11-474,0 8 0,2-2 0,-2-3 0</inkml:trace>
  <inkml:trace contextRef="#ctx0" brushRef="#br0" timeOffset="47758.1596">10418 8104 502,'0'-3'59,"0"1"13,0 0 15,0 0 19,0 2 15,0-2 14,0 2 15,0-3 21,0 1 19,0 2-19,0-1-7,0 0-3,0 1-9,0 0-14,0 0-20,0 0-23,0 0-9,0 0-4,0 4-6,3 4-2,0 9-1,4 7-2,2 7 3,2 4 2,2 5 10,1 1 17,-3 1 0,-1-1-9,-4-3-10,-3-2-15,0-2-11,-3-4-7,0-2-11,0-3-4,1-4-4,3-2-7,0-4-7,-1 0-10,1-8-14,-2 2-13,1-4-23,-3 0-31,0-5-51,3 0-97,5-7-484,-5 7 0,-2-7 0,3-3 0</inkml:trace>
  <inkml:trace contextRef="#ctx0" brushRef="#br0" timeOffset="48299.9232">10749 8351 1425,'0'1'15,"0"7"11,0 1 8,0 10 8,3 0 4,-2 9 4,2-3 2,3-2 2,-5 0 5,1-10 25,-1 1 50,-1-5 16,0-6-2,0-1-6,2-1-4,-2-6 0,0-7-3,-2-3-2,2-5-6,0-6-35,0-1-53,2 2-24,6 0-8,1 4-3,9 3 1,3 6-3,-2 5-2,1 4 0,-3 0 2,1 6 2,-5 5-4,1 1 0,-2 3 1,1 8 3,-5 0-1,-2 3 0,-2 0 4,-2 3-1,4 0 0,-3-2-1,1-2-6,1-5-90,9-3-218,-6-2-278,0-7 0,6-2 0,0-8 0</inkml:trace>
  <inkml:trace contextRef="#ctx0" brushRef="#br0" timeOffset="48750.1678">11185 8343 620,'7'-1'56,"-1"-1"23,7 1 19,0-2 13,1-4 11,-3 3 10,2-4 9,-3-3 11,-2-1 11,-2 3-29,-5-2-8,1-1-16,-4 3-14,-2-4-8,-7 4-4,-1-3 25,-4 4 31,1-1-5,0 6-8,-1 1-10,2 4-6,0 7-6,-1 5-4,3 3-4,6 6-5,3 5-36,0-1-38,3 2-6,6-3-4,3 3-2,4-3-10,2-2-27,6 0-56,2-3-95,3-10-147,-1 1-253,-2-6 0,1-6 0,3-4 0</inkml:trace>
  <inkml:trace contextRef="#ctx0" brushRef="#br0" timeOffset="49347.8909">11536 8262 1598,'-10'-1'74,"-4"1"8,-6 0 10,-7 0 8,3 0 2,-2 4 4,4 3 1,6 4 3,3 3 3,7 4-52,3 3-16,3 0-8,0 0-9,3 1-9,0-4 0,3-4-2,1-6 11,6-2 7,1-3 4,0-8 3,1-4 0,3-9-2,-1-4 1,0-5 2,-4 2 0,-1 5-7,-6 5-19,-1 8 0,-1 4-4,-1 8 1,-2 9 1,4 6 10,-3 11 11,-2 11 10,-4 9 4,-7 6 7,-6 6 16,-2-2-4,-5-5 4,2-6-1,3-12 0,5-7-7,7-10 1,1-9-6,6-5-6,3-7-1,1 0-6,11-7-14,5 1-31,10-3-42,3-2-47,6-2-72,3-1-107,44-3-449,-43 4 0,-3 0 0,-7 0 0</inkml:trace>
  <inkml:trace contextRef="#ctx0" brushRef="#br0" timeOffset="49758.2766">11730 8245 811,'0'0'39,"0"5"31,0 2 26,1 10 14,7 3 10,1 9 16,1 0 10,5 0 27,1-4 30,-2-5 14,-1-6-10,1-4-10,-1-7-13,4 0-7,2-9-7,-3-5-14,3-4-11,0-5-22,-3-9-32,-7 0-35,-4-5-29,-3 4-26,-2 2-22,-4 7-33,1 7-50,2 9-71,-2-1-101,3-9-329,-2 17 0,2 0 0</inkml:trace>
  <inkml:trace contextRef="#ctx0" brushRef="#br0" timeOffset="50221.0909">12258 8215 1561,'-12'0'119,"0"4"10,-8-1 14,-1 6 11,2 3 17,-1 5 14,2 5 9,5 2 6,-1 2 2,8 2-91,-1-3-26,7-3-6,0-3-12,4-2-9,2-7-11,3-7-6,6-2-5,0-5-3,1-6-3,3-7 1,-3-5 0,-2-6-2,-4 1-2,-1 0-1,-4 6-17,-4 6-13,-1 9 0,0 5-4,2 7 2,2 6-1,1 5-2,5 8-3,-1 4-18,8 3-28,-3 0-47,2-3-113,19-13-449,-19-1 0,1-6 0,-4-8 0</inkml:trace>
  <inkml:trace contextRef="#ctx0" brushRef="#br0" timeOffset="50517.7938">12402 7986 1187,'0'-9'79,"0"2"-1,0 1 12,0 2 14,0 6 19,3 13 10,5 8 8,0 6 6,5 15 4,1 5-82,2 4 7,-8 3 2,-2-2-10,-2-4-15,-4-4-16,0-6-11,0-11-24,0-6-95,15-13-416,-12-3 0,3-7 0,6-5 0</inkml:trace>
  <inkml:trace contextRef="#ctx0" brushRef="#br0" timeOffset="50748.3522">12688 8261 1752,'0'-4'50,"0"4"1,0 0 7,2 5 2,2 10 2,3 9 1,3 7-1,-3 5-6,3 3-24,-3-2-82,-1-6-42,1-10-72,9-11-224,-8-6 0,2-4 0</inkml:trace>
  <inkml:trace contextRef="#ctx0" brushRef="#br0" timeOffset="51033.9832">12870 7928 1496,'0'3'51,"0"9"26,6 5 8,5 13 5,2 6 2,4 16 1,-2 6 1,-1 5-3,-5 0-10,-5-2-34,-2-3-36,-1-10-33,-1-10-36,-1-13-53,2-11-312,-4-6 0,-1-8 0,-3-12 0</inkml:trace>
  <inkml:trace contextRef="#ctx0" brushRef="#br0" timeOffset="51352.3216">12831 8325 1735,'0'-2'109,"0"2"14,0-1 12,2-3 4,7-2 6,7 1 5,9-1 6,9 2 6,4 0 1,1 4-73,-8 0-35,-4 0-16,-9 0-16,-9 0 1,-4 0-3,-3 1-2,-2 2-5,0 6-6,0 5 0,0 9-3,0 3 2,1 9 0,1 1-4,1 3-27,3-4-44,3-6-80,1-14-142,3-11-272,0-4 0,1-6 0</inkml:trace>
  <inkml:trace contextRef="#ctx0" brushRef="#br0" timeOffset="51737.547">13262 8312 1444,'0'0'67,"0"0"17,0 0 19,0 0 15,0-1 16,0 1 8,1 0 12,4 0 10,4 0 5,7-3-58,4-2 0,-1-4-11,2-2-18,-4-4-12,-8 0-12,-5 1-7,-2 1-11,-10 2-7,-2 3-4,-4 0-8,-3 4-4,-3 2-5,0 6-2,1 6-2,4 5-4,0 8-4,6 4-1,2-1-4,7 4-9,4-4-17,9-5-53,10-6-91,7-10-430,8 0 0,8-5 0,2-5 0</inkml:trace>
  <inkml:trace contextRef="#ctx0" brushRef="#br0" timeOffset="52590.04">13612 8170 1712,'-10'0'88,"-10"2"10,0 5 6,-2 3 4,7 3 7,1 4 3,10 4 2,1-1 1,3-4 2,3-2-73,1-1-8,10-1-10,0-2-2,6-3-1,0 1-7,3-1-1,1-2 0,1 0-2,-6 3-1,2 1-4,-9 0 3,-8 5 17,-1 3 9,-6 1 17,-10 1 12,-3 5 14,-2-3 15,-9-3 27,0-1 20,0-5 23,4-7 8,-1-1-10,3-3-7,6-1-17,7-1-6,0 1-13,5-2-12,3 2-26,0 0-19,-2-2-23,1 2-14,1 0-2,-2 0-9,1 0-2,-1 0-6,2-1-3,0-1-5,0 2 0,0 0-2,0 0-3,0 0 0,0 0-5,0 0 2,0 0 1,0 0-1,0 0-2,0 0-5,0 0-7,0 0-9,0 0-2,0 0-7,0 0-6,0 0-4,0 0-2,0 0 0,0 0 5,0 0 6,0 0 7,0 0 8,0 0 9,0 0 6,0 0 6,0 0 6,0 0 0,0 0-3,0 0-5,0 0 1,0 0-5,-1 0-5,1 0-5,0 0-15,0 0-20,0 0-27,0 0-20,0 0-34,0 0-50,0 0-92,0-3-87,-2-13-349,2 14 0,-4-3 0,-2 0 0</inkml:trace>
  <inkml:trace contextRef="#ctx0" brushRef="#br0" timeOffset="53698.2446">6737 9813 866,'0'2'131,"0"1"44,-2-1 29,2 1 19,-3 1 16,3-4 7,0 0 5,0 0 5,0 1 5,0-2-89,0 2-34,0-1-44,0 0-26,0 0-24,0 0-21,0 0-4,0 0 0,3 0-3,6 0-3,6 0-4,6 0 1,10 0 3,6 0 2,7 2 8,4-2 10,10 1 2,6 0-2,3 0 0,4 1 0,3 0 1,-2-2-1,-3 5-3,2-3-4,-3-2-4,-2 0-4,-4 0-6,-10-2 0,-9 2-6,-10 0-3,-15 0-2,-9 0-7,-5 0-9,-2 0-14,-2 0-7,1 0-25,-1 0-83,2-2-83,-2-3-94,-2-10-289,1 10 0,-2-2 0,-2-2 0</inkml:trace>
  <inkml:trace contextRef="#ctx0" brushRef="#br0" timeOffset="54149.8795">7719 9672 1510,'-6'0'127,"2"0"38,-1 1 25,1-1 8,4-1-8,1 1 1,-1 0 5,5 0 3,4 0 4,9 3-77,9 1-45,3 2-37,5 2-24,-2 1-6,0-1 7,-2 1-1,-4 3-2,-4 1-3,-3 1-1,-2 0 3,-8 3 0,-2 1 5,-4 5 7,-2-4 10,-5 6 6,-6-2 3,-3 4 0,-11 0-3,-8 0-1,-7 2-4,-5 4-3,-1-4-6,4-3-18,6 0-28,5-9-36,14-3-52,5-5-101,7-4-131,1-5-326,4 1 0,-2-2 0,-2-4 0</inkml:trace>
  <inkml:trace contextRef="#ctx0" brushRef="#br0" timeOffset="58481.9223">11462 11419 1208,'0'0'54,"0"0"16,0 0 19,-4 0 17,8 0 20,-4 0 15,-4 0 7,4 0 7,4 0 9,-4 0-26,0 0 3,0 0 6,0 0 0,0 0-2,0 0-10,0 0-8,0 0-2,0 0-1,0 0-8,0 0-6,0 0-19,0 0-21,0 0-17,0 0-11,0 0-8,0 0-8,0-2-5,0 1-5,0 1-2,3-2-4,0 0 1,1 0-1,4 2-1,0 0-2,2 0-2,-4 0 0,2 0 1,-2 0 0,2 0 3,2-3 0,2-1-1,3 0-1,-3 1-1,0-5-1,-2 5-1,-4 0 0,-3 3-1,1-1 0,-4 1-4,0 0 1,0 0-1,0 0 0,0 0-4,2 0 0,-2 0 2,0 0 0,2 0 0,-1 0-3,1-1-3,-1 1-3,-1-1 1,0 1-1,2 0 4,-1 0 1,2 0 2,0 0 1,-3-3 1,3 3 3,1 0 1,-1 0 5,0 0 0,5 0-2,3 0 1,4 0-1,-3 0-2,3 0-2,2 0 1,1-3 1,3 1 2,4-2 2,6-6-3,-1 0 1,1 2 0,-2 1-3,-5 5-2,-3 0 2,-3-1-2,-2 3-2,4 0 2,3 0-4,1 0 0,1-4-4,1 1-9,-3-2-5,-2-2-6,3-1-13,-8 5-30,-2 0-26,-2 3-26,-8-3-27,1 3-32,-5 0-34,1 0-19,-1-4-39,3-2-107,-3 5-76,2-2 0,-4-4 0</inkml:trace>
  <inkml:trace contextRef="#ctx0" brushRef="#br0" timeOffset="58957.8981">12131 11122 486,'0'-3'62,"2"-1"13,-2 3 16,0-2 15,0 2 16,0 1 12,0 0 4,0 0 8,0 0 20,0 0-24,3 1 3,1 2-10,6 2-12,1 2-14,5 1-11,-2 1-11,2 2-4,-1 0-6,-2-1-19,-2 1-27,1 0-5,-5 1 2,-3-1 7,-1 2 12,-3 3 11,0-1 14,-3 0 10,-1 7 5,-6 1 6,-8 3 1,-9 5-5,-5 2-5,-6 4-9,1-3-14,-7 0-23,7-4-34,4-7-37,9-2-67,8-9-101,8-8-449,5 0 0,-1-2 0,3-2 0</inkml:trace>
  <inkml:trace contextRef="#ctx0" brushRef="#br0" timeOffset="64929.7622">13116 11068 1660,'0'-1'102,"0"1"20,0 0 19,0-2 15,0 2 9,0 0 3,0 0 1,-2 0 4,2 0 9,-1 2-52,1 4-14,1 9-12,4 7-12,2 7-14,8 10-5,1 0-3,3 4-1,-1-6-2,-8-2-8,-2-10-11,-3-6 27,-4-6 10,-1-9-4,0-4-2,-4-8 1,-4-6 2,0-7 0,-5-8-3,4-8-3,6-1-14,3-1-38,1 4-16,7 7-2,5 6 1,3 7-3,8 2-3,4 5-5,4 2 0,-2 4 1,-2 6 2,-2 8-3,-5 9 2,-7 7-3,-4 11 1,-1 5-1,-4-2 0,-4-3 5,-1-7 11,2-7 10,-4-16-1,2-6 7,2-9-2,-2-9 1,0-8-2,1-8 0,7-5-2,2 0 2,11 1-8,6 9-11,4 1-1,-1 13-9,0 6-8,-9 3-10,-3 7 1,-2 5-2,-3 3 2,0 5-8,-4 5 0,-1 7 3,-2 2-4,-2-2 2,-3 2-65,1-5-85,2-3-206,0-7-429,0-6 0,8-7 0,6-8 0</inkml:trace>
  <inkml:trace contextRef="#ctx0" brushRef="#br0" timeOffset="65329.0415">13999 11028 2700,'-18'-1'107,"-6"1"17,-9 3 8,-5 9 5,11 3 0,4 10 2,12 3 1,6-3-1,5 0 4,12-3-81,2-4-22,3-4-19,5-2-2,3-6-1,-1-3 1,-1-3 3,-3-6 0,-4-5 4,-1-4-4,-5-2-2,-2-6-3,-5 0-11,-1 5-13,-1 3-35,1 2-20,-1 9-7,6 3-1,3 5-3,-1 8-14,6 2-30,-2 2-84,2 5-32,7-3-92,-3-7-260,2 1 0,2-3 0,-1-6 0</inkml:trace>
  <inkml:trace contextRef="#ctx0" brushRef="#br0" timeOffset="65555.2049">14208 10999 2214,'0'-2'48,"2"2"12,4 2 15,6 2 13,4 7 9,8 5 1,6 5 1,-1 8-1,3 2-33,-1-3-135,16-9-504,-23 3 0,-1-9 0,-6-6 0</inkml:trace>
  <inkml:trace contextRef="#ctx0" brushRef="#br0" timeOffset="65770.5196">14471 10974 1949,'-4'11'139,"-8"7"6,0 9 2,-6 10 0,3 3-16,-2 4-59,5-2-144,0-12-459,6 4 0,3-9 0,0-9 0</inkml:trace>
  <inkml:trace contextRef="#ctx0" brushRef="#br0" timeOffset="65992.901">14660 11022 1958,'0'0'72,"0"6"15,3 5 7,0 7 3,1 8 0,2 13-10,2 3-55,-1 0-124,-2-5-394,-2-1 0,3-6 0,0-14 0</inkml:trace>
  <inkml:trace contextRef="#ctx0" brushRef="#br0" timeOffset="66549.8483">14869 11064 1946,'0'0'82,"1"0"37,1 5 16,4 6 5,-2 7 3,5 10 3,0 4 1,-6 4-1,0-1 3,1-4-58,-4-10-1,0-5-24,3-9-10,-3-5 10,0-10 8,0-8 10,0-6 15,0-12 6,0-7-3,0 0 5,3 4-21,4 6-9,2 11-7,5 8-14,2 8-11,-1 7-27,3 5-21,-1 6-5,-8 4 0,-2 4-3,-1-2-3,-4-3 3,0-3 27,-2-6 28,0-4 8,0-4 19,1-8 13,5-6 5,6-7-1,10-6-2,12-4 0,2 1-5,-2 4-34,-5 11-41,-10 6-17,-8 11-20,-6 10-43,-4 6-112,1 7-161,-1-4-551,3 14 0,9-3 0,6-4 0</inkml:trace>
  <inkml:trace contextRef="#ctx0" brushRef="#br0" timeOffset="67336.98">17122 10960 3075,'-13'0'77,"-6"0"14,0 4 8,-4 8 4,6 8 4,7 6 4,6 5 1,0 2-1,8-4 7,1-5-59,4-5-14,4-5-1,1-6-1,2-5 1,3-6 1,-3-6-5,0-9 2,0-9 2,-5-3-5,-5-6 2,-3 1-9,-3 4-21,0 11-18,-2 6-6,7 9-4,4 5-1,1 3 0,10 4 1,3 0 1,4 2 0,1-3 7,-2 8 13,-5 3 15,-6 8 0,-3 4 1,-5 7-1,-2 2-1,-4-1-2,1-5 3,-2-8 51,0-8 14,0-10 12,0-7 8,-3-13 11,-5-6 5,-1-9 3,-4-3 1,-3-7 4,6-1-13,1-2-54,6 9-21,3 3-23,5 9-18,8 5-21,11 5-30,13 0-44,11 3-59,6-4-128,12-4-741,-6 3 0,-3-4 0,0-3 0</inkml:trace>
  <inkml:trace contextRef="#ctx0" brushRef="#br0" timeOffset="68098.9672">18692 10772 2846,'0'0'78,"0"6"11,2 9 4,4 10 5,0 7 0,4 12 3,3 2-1,-1-1 1,-3-5 0,-2-8-52,-4-7-2,-1-11 6,-1-5 0,-1-7 2,0-8 1,-1-5 2,-1-8 1,1-8 0,-1-9 1,2-3-3,2-1-18,4 5-17,9 4-6,2 8-5,13 7 2,3 2-5,6 8-2,-3 4 1,-3 3-3,-5 6 2,-9 10 0,-6 2 3,-8 6-1,-5 3-1,0-3-3,0-3 3,0-6 27,0-4 12,0-9 4,0 1-2,0-11 3,0-7-2,4-8 3,5-6 0,6-5-1,11-1-7,1 3-22,1 9-14,2 10-7,-8 9 1,-4 4-8,-1 9-1,-6 6-3,-5 1-1,1 4 3,-7 4-2,0 0-30,0-1-28,0-3-48,0-3-84,0-3-167,0-9-463,0 1 0,4-7 0,6 0 0</inkml:trace>
  <inkml:trace contextRef="#ctx0" brushRef="#br0" timeOffset="68329.0734">19505 10723 2566,'0'-4'49,"0"4"21,0 3 22,0 7 7,0 15 4,-6 12-2,0 12-13,0 5-44,-2 2-73,4-8-155,1-7-101,3-10-257,4-8 0,1-12 0,3-8 0</inkml:trace>
  <inkml:trace contextRef="#ctx0" brushRef="#br0" timeOffset="68820.9426">19734 10703 756,'0'14'83,"0"4"21,0 7 5,0 7 3,0 0 1,0-1 1,0 1 1,0-5 10,0-3 66,0-7-18,0-8 0,0-5-11,0-3 2,0-5 9,0-6 7,0-7 1,0-6 2,0-6-12,0-3-63,5 2-35,-1 0-26,6 11-5,4 1-8,6 10-11,2 6-8,-1 1-9,3 1-7,-4 3-4,-6 0-1,-1 6-3,-4 5 0,-8 3-3,3 8-1,-4 1 1,0 4 1,0 3-17,0-1-37,0-3-86,3-9-170,-2 0-296,1-8 0,-1-6 0,4-4 0</inkml:trace>
  <inkml:trace contextRef="#ctx0" brushRef="#br0" timeOffset="69031.9043">20125 10723 1491,'0'3'82,"0"6"21,0 8 5,0 6 5,0 7-26,0 8-56,0 1-84,0-6-339,0 5 0,-1-6 0,-1-12 0</inkml:trace>
  <inkml:trace contextRef="#ctx0" brushRef="#br0" timeOffset="69435.0278">20304 10732 645,'0'5'53,"3"2"11,-3 5 8,3 1 3,-3 1 1,3 5-1,-6-4-7,6-5-23,-3-1-32,0-5-52,0-1-10,0-3-11,0 0 3,0-4 22,0-4 41,0-2 48,0-4 43,0-3 52,0 3 50,0 2 14,0 4-21,0-2-98,3-4-148,-3 7-325,0 0 0,0-1 0,0-1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2:24:58.751"/>
    </inkml:context>
    <inkml:brush xml:id="br0">
      <inkml:brushProperty name="width" value="0.05292" units="cm"/>
      <inkml:brushProperty name="height" value="0.05292" units="cm"/>
      <inkml:brushProperty name="color" value="#FF0000"/>
    </inkml:brush>
  </inkml:definitions>
  <inkml:trace contextRef="#ctx0" brushRef="#br0">7864 12395 2011,'0'0'-101,"3"0"-75,0 2-170,0 4 0,-1 0 0,2-1 1184,-4-1-1000,0-2 8,4-5-19,4-5-173,3 6 0</inkml:trace>
  <inkml:trace contextRef="#ctx0" brushRef="#br0" timeOffset="8391.7356">11870 16414 1870,'0'0'75,"-2"0"29,1 1 14,-1-2 9,-3-4 9,2 0 15,-2-1 14,2-2 13,0 0 5,3 1-54,0 5-20,-3-1-35,3 2-12,0 1-9,3 1-9,7 4-14,1 6-16,2 4-11,8 4-6,2 1 2,-6 2 0,-1-3 4,-1-2 0,-2-3 2,-3-3 11,6-6 17,7-8 8,13-14 14,17-19 7,20-17 8,13-17 10,12-5-1,0 0 3,-7 6-5,-9 8-9,-15 9-26,-16 13-43,-17 9-73,-15 9-57,-5 9-83,-10 5-144,-2-13-353,-2 18 0,1 1 0,-1-1 0</inkml:trace>
  <inkml:trace contextRef="#ctx0" brushRef="#br0" timeOffset="10871.3684">15234 17022 742,'-9'-6'106,"-4"0"27,-2 0 36,-6-6 26,4 1 21,2 0 23,-4 2 27,2-3 16,-6-1 17,-5 1-66,-5 0-20,-11 0-24,1-1-34,-8 1-26,-3-2-21,-1-4-22,-2 0-26,-6-3-14,-5-1-16,-7 2-14,-2-4 4,-9 2 4,-1 3 0,-3 1 7,1-2 4,2 2-1,2-1 1,7 0-3,-5 0 1,2 1-3,0 4-6,-1-2-5,-2 2-2,3 5 1,-3 2-2,1 4 4,-4-2 3,1 5 9,0 0-1,-7 0 1,-2 0 1,2 5-3,-4 0 2,2 2-6,5 1 0,5 4-1,-3-3-1,7 1-8,0 2 2,-2 3 0,3 1-4,2 4 2,5 4-2,2-2 0,6 3-2,5 3-1,6-1-4,7 2 2,2 2 0,7 3 3,5-2 8,7 4 0,4 3 0,10 0-1,2 2 0,7 2-1,2 1 3,2-1-4,1 1-4,1-1 0,5 0-6,4 3 3,3 0 2,6 1 1,2 3 0,2-1-2,4-3 0,4-5 1,3-1 3,6-2-3,3-3 2,5-2-2,2 2 6,7-3 4,6 2-1,2 0 5,6-4-2,5 0-2,-1-6-2,1-7 1,-3 0 2,3-6-1,-5-1-7,0-4-3,-3 2 3,-1-2-3,-5 2 0,-3 1 2,-4 3 2,0-4-3,-3 0-2,2-1-1,0-2-1,4-4-3,-3-1-2,5 0-2,-2 0 2,-3 0-1,5 1 1,2 1-1,1-2-1,1 0 1,4 0-2,2 0 1,-1-6 0,1 0 0,-2-2-1,1-1 1,-1 1 1,0 1 0,-1 2 0,1 1 0,-2-4 0,-3 0 0,-1 0 0,-6-2-3,-3-4 3,-3-1-1,-2 0-3,-2-4 2,-1-3-4,-3-1 0,-3 1-4,2-3 1,-5 1 1,-1-5 6,-1 1-1,-1-1 0,-5-5 1,-3 0-1,0 1 3,-7 0 1,-2 0 6,-1 3-2,-3-2 0,-2 2-3,-1 4-3,-4-3 1,-4 3 0,0 0-1,0 1 0,-6 0 0,3-1 0,-3 0-2,-1 0 1,-5 1-1,-2 1 2,4 0-2,-6 2 3,2-1 2,-1 4 1,-2 3-1,4 4-2,-3-2 5,3 3-3,-2 4 1,1 0 1,-5-1-1,1 1 2,-3 1-3,4 0-2,-4-2 1,5 2 0,1-2-1,-1 3 1,-1 3-2,4-5 1,1 6 0,-1-2-2,4 2 1,1-1 1,1 2 2,-1 0-1,1-3-1,1 3 0,0-2 1,0 2 0,0-2 2,0 0 0,0 2-4,3 0 3,-3 0-2,3 0 1,0 0 0,-4-2 2,4 2-2,-7-1 0,6 1-2,-4-2-1,4 1 3,-2 1-3,0-2 0,0 2 0,1-3 1,-3 3-9,5 0-7,0 0-39,0 0-64,0 0-84,0 0-91,5-2-180,1-2-450,6-9 0,12-6 0,9-15 0</inkml:trace>
  <inkml:trace contextRef="#ctx0" brushRef="#br0" timeOffset="17650.2451">9539 802 615,'0'-7'59,"0"2"7,3-4 10,-3-1 9,0-2 20,0 2 20,3 2 16,-3-1 20,0 2 24,0 2-30,4 0-6,-4 3-3,0-1-10,0 3-9,0 0-22,0 0-20,0 0-20,0 0-23,0 0-25,0 0-13,2 2-3,-2 1-1,0 7 3,0 6 8,0 9 7,0 9 9,0 5 10,0 4 9,0 5 0,0-1-3,0-2 0,0 1-3,0-6-2,0-5-9,0-3-4,0-6-11,0-9-4,0-2-4,0-5-6,0-3-1,0-2-2,0-3-1,0 0-4,0 0-22,0-2-38,0 1-51,1-1-102,1-10-305,-1 10 0,4-4 0,7-1 0</inkml:trace>
  <inkml:trace contextRef="#ctx0" brushRef="#br0" timeOffset="18049.2234">10037 984 715,'-12'1'102,"-7"5"20,-3 2 9,-8 6 22,3 0 7,0 10 7,4 3 3,4 1 3,8 3 1,5 0-65,8 2-29,4-2-15,9 1-20,6 0-87,2-7-43,5-4-59,7-10-275,0-2 0,0-4 0</inkml:trace>
  <inkml:trace contextRef="#ctx0" brushRef="#br0" timeOffset="18746.4428">10329 1112 1047,'-3'-1'7,"0"-1"6,3 2 22,-3 3 18,3 7 16,0 8 4,3 5 2,0 9 3,0 2 0,-2 4-5,2-4 6,-3-5 19,0-6 37,-1-8 28,2-7-2,1-5-4,2-4 0,-1-9-1,3-4 0,2-8-3,0-7-7,3-2-30,1-6-60,3 8-52,-1 0-16,-2 8-10,-2 11-3,-2 5-2,3 4-1,-1 4-2,1 8 3,0 1 2,-4 5 0,-1 9 10,-3-3 3,0 2 11,-3-1 2,3-4 8,-3-7 23,3-6 11,3-5 1,3-3 5,6-11 0,11-5 1,1-4-1,6-10-4,0 1 1,-1 0-10,-7 5-24,-3 7-17,-6 7-2,-4 7-4,-6 3 0,3 5 0,-6 6-1,4 3 3,-4 7-1,0 6 0,-1 2 5,1 1 7,-2-2 1,1-3 0,1-2-2,-2-3-29,1-7-77,3-6-149,2 0-363,3-3 0,3-3 0</inkml:trace>
  <inkml:trace contextRef="#ctx0" brushRef="#br0" timeOffset="19149.496">11458 1129 793,'0'0'44,"0"0"14,0 0 6,0 0-2,0 0-32,0 0-15,0 0-24,0 0-202,4-3 0,-4 3 0,0 1 0</inkml:trace>
  <inkml:trace contextRef="#ctx0" brushRef="#br0" timeOffset="20758.7808">6114 814 764,'0'-4'70,"0"1"19,0 2 13,0-3 9,0 4-1,0 0 2,0-2 6,0 2 8,0-2 9,0-1-38,0 1-15,0-1-14,0 3-9,0 0-7,0 0 3,0 0 0,0 0-4,0 0-8,0 0-7,0 0-3,0 0 7,0 0-1,0 0-4,0 0-2,0 0-2,0 0-4,0 0 0,0 0 0,0 0-2,0 0-5,0 0-14,0 0-6,0 0-6,0 0-61,0-2-75,16-5-350,-13 6 0,0-2 0,-4 2 0</inkml:trace>
  <inkml:trace contextRef="#ctx0" brushRef="#br0" timeOffset="21444.3457">5576 790 1100,'0'0'62,"0"0"5,0 0 5,0 0 5,0 0-3,0 0 27,0 8 57,2 4 25,4 14 19,2 15-38,6 17-8,2 3 0,3 12-3,-2-5 4,-2-8 19,-3-11-3,-3-11-29,-3-15 39,-2-9 29,2-10-6,2-7-4,7-9-5,2-7 0,5-8-8,4-5-20,4-8-31,-3-4-45,1-2-84,-2 4-71,-3 4-22,-5 7-35,-6 10-54,-7 4-90,0 9-76,3 4-153,-5 3-235,1 1 0,3 0 0,-3 3 0</inkml:trace>
  <inkml:trace contextRef="#ctx0" brushRef="#br0" timeOffset="21793.4717">6016 1037 1233,'6'8'111,"3"1"23,6 0 24,7 1 10,7-9 6,1 1 0,5-5 3,-8-4 2,-6 0-1,-6-4-85,-10-2-42,-5 3-26,-3 0-22,-7 0-9,-7 1-7,-2 4 2,-9 1-1,1 2 4,1 6 6,4 3 11,2 12 14,7 1 4,2 10 4,2 3-1,8 3 0,6-5 0,7-1-4,5 1-6,6-11-12,8-2-46,7-7-87,1-7-90,-1-10-317,1 2 0,-2-8 0,-5-1 0</inkml:trace>
  <inkml:trace contextRef="#ctx0" brushRef="#br0" timeOffset="22747.6564">6355 1083 1195,'-2'-5'63,"-1"1"-1,1 1-1,1-3-3,1 3-1,0 1-1,0 2 6,-2-1 6,2 1 12,0 0-41,0 3 16,0 6 17,2 3 23,1 10 12,2 4 3,-2 6 0,1-1-2,-3 1 0,-1-11 14,0-4 31,0-5 27,0-7 16,0-2-18,0-6-4,0-2 1,0-4 1,0-6-3,0-5-5,0-6-29,0-3-53,5 0-52,1 1-35,6 3-10,8 6-22,2 2-20,5 3-33,-4 3-49,1 0-56,-5 3-53,0-6-39,-3 0-12,-5-4 3,2-3 9,-5-3 39,-7 2 43,1-2 63,-2 4 70,-3-4 74,-3 0 77,1-1 52,-4 1 24,2 4 7,2 6-15,2 2-22,3 10-24,0 9-30,5 12-19,4 15-15,3 12-23,0 13-8,3 6-7,-3 2-5,-3-3 12,-6-7-1,-3-7 0,2-8 1,-2-10-5,-2-9 2,4-10-2,-4-6-12,-1-4-4,-6-8 0,-2-7 1,-7-5-1,4-6 6,-2 0 9,7 2 16,0 2 8,8 7 5,1 3 13,4 0 3,8 1 1,6-6 2,8-3 1,10 0-3,1 3-14,-3 2-18,-6 3-11,-7 8-1,-9-2 1,-4 6-4,-2 3-1,-4 3-2,0 2-1,1 9-3,-3 2 3,0 0 4,0 6 2,0-3-5,0-1-16,0 0-53,2-2-110,13-13-480,-7-1 0,5-6 0,6-2 0</inkml:trace>
  <inkml:trace contextRef="#ctx0" brushRef="#br0" timeOffset="22948.6195">6993 1022 1060,'-8'-3'59,"-4"3"15,-5 0 10,-2 4 7,1 8 8,0 9 4,3 1 1,7 9 2,4 1 1,1-3-57,10-1-33,2-5-71,8-12-123,5-2-167,8-4 0,5-7 0,4-4 0</inkml:trace>
  <inkml:trace contextRef="#ctx0" brushRef="#br0" timeOffset="23384.6172">7161 1102 1562,'-9'3'48,"-3"1"4,-2 6 14,0 5 14,4-1 14,4 1 6,3 2 4,3-3-4,0-7 15,2 1 0,-1-6 15,2-1 10,3-2-7,2-4-13,1-4-11,-2-2-8,-2-5-4,-2-3 2,-3 2-24,2 3-79,-4 5-28,4 4-15,-1 8-5,2 5 0,2 9-1,2 0-3,2 5-3,2 3-9,4-2-9,1-5-7,7-5-43,1-7-15,4-5-53,4-8-41,3-12-52,1-5-85,-9-2 0,-8-3 0,-11-2 0</inkml:trace>
  <inkml:trace contextRef="#ctx0" brushRef="#br0" timeOffset="23589.6341">7412 881 204,'-7'-21'119,"-2"-6"39,-2 0 27,1 1-4,10 10 2,0 13 15,0 5 29,0 8 27,4 10 17,2 11-56,5 11-42,-2 11-35,0 5-25,-3 2 5,-2-3-1,-2 0-15,-4-6-26,2-5-49,0-10-141,3-19-475,-1 0 0,1-10 0</inkml:trace>
  <inkml:trace contextRef="#ctx0" brushRef="#br0" timeOffset="24034.4298">7706 1129 1786,'-8'-2'100,"-8"1"10,-2 1 6,-7 5 3,0 7 6,1 5 10,9 4 9,0 4 1,10-4 1,4-1-80,2-3-9,4-5-2,2-4 7,4-3 2,1-5-2,4-2-7,-2-6-7,1-4 1,-4-3-3,-5-2-1,-2-2-8,-2 3-19,-1 3-32,-1 6-6,2 4-4,-1 3-1,-1 3-2,9 3-1,-3 5 2,8 3-2,1 1 1,6 2 2,5-2-15,4-4-89,1-5-75,25-9-390,-28 0 0,-7-4 0,-5 0 0</inkml:trace>
  <inkml:trace contextRef="#ctx0" brushRef="#br0" timeOffset="24233.4957">7825 1115 1804,'0'-3'69,"0"0"11,0 2 17,0-1 12,6 5 4,1 5 1,10 4 1,3 2 2,3 3-2,3 3-86,-5-3-28,-4-3-72,-2-7-111,8-2-320,-16-2 0,-1-3 0</inkml:trace>
  <inkml:trace contextRef="#ctx0" brushRef="#br0" timeOffset="24474.3328">7975 1100 1322,'-3'-3'178,"0"3"8,-6 0 14,2 3 8,-1 5 4,-5 11 3,0 5 1,-3 12 0,-2 4 0,0 2-144,1-4-41,7-6-51,5-12-119,11-8-159,-3-10-265,8-2 0,1-9 0</inkml:trace>
  <inkml:trace contextRef="#ctx0" brushRef="#br0" timeOffset="24678.1017">8073 1094 1518,'0'6'61,"-2"5"8,1 9 3,-4 9 2,-2 6 1,3 5 1,-1 4-2,5-7-13,0-2-46,3-13-158,-1-6-247,5-9 0,2-7 0,8-11 0</inkml:trace>
  <inkml:trace contextRef="#ctx0" brushRef="#br0" timeOffset="26222.7609">11432 1134 1218,'-5'0'91,"2"0"38,2 0 25,-4 2 18,-1-1 10,3 0 12,0 1 10,-2-1 13,1 1 14,4-2-36,0 0-20,0 0-29,0 0-19,0 0-16,0 0-13,0 0-11,0 0-5,4 0-10,3 0-11,5 0-17,6 0-16,9 0-6,6 0-6,6 0 0,8 0 1,-1 0-10,2 0-22,-8-2-33,-7 2-37,-17-1-22,-8-1-12,-5 2-53,-6 0-102,10-4-381,-11 6 0,-2-2 0,-8-2 0</inkml:trace>
  <inkml:trace contextRef="#ctx0" brushRef="#br0" timeOffset="26701.6947">11414 1301 1618,'-3'0'87,"0"6"39,0-5 37,1 1 34,0 1 23,2-2 15,2-1 7,-2 0 7,2 0 5,5 0-47,5 0-34,12 0-38,5 0-35,9 0-32,0 0-22,8 0-14,-5 0-6,2 0-6,-4 0-3,-3-1-4,-4 1-1,-3 0 0,-5-3-2,-7 1-3,-4 1 0,-6 1-3,-4 0-2,-3-3-10,0 3-11,0 0-5,0-1-7,0 1-4,0 0-10,5 0-15,-5-2-12,0 2-18,0 0-36,0 0-62,1 0-91,14-5-382,-12 2 0,4 1 0</inkml:trace>
  <inkml:trace contextRef="#ctx0" brushRef="#br0" timeOffset="28312.1434">12576 705 472,'0'-2'118,"0"1"29,0 0 14,0 1 8,0 0 5,0 0-1,0 0 0,0 0 2,0 0 3,0 0-75,0 0-42,0 0-25,1 0-16,-1 0-8,0 0-1,0 0 9,2 0 18,-2 0 13,0 0 5,0 0 3,0 0 0,0 0-4,0 0 0,0 0-2,0 0-4,0 0-10,0 0-19,0 0-16,0 0-6,0 0-4,0 1 2,0 2 5,0 1 1,0 0 5,0 3 0,0 0 4,0 1 2,0-3 1,0 2 0,0-1 2,0 4 1,0-2 4,0-1 3,0 2 14,0-1 10,0 4 0,0 3 2,0 6 5,0 2-2,1 3 1,-1 5-1,3-2-4,-3 2 4,0-1-6,1-3 1,-1-1 5,2 0 2,-2-1 0,0 1 1,0-1 1,0-1 0,0-4 0,0 0-4,0 0-10,0-3-6,0-2-1,0 2-1,0-3 4,0-2 0,0-3 0,0-1-2,0-4-1,0 2-5,0-4-2,0 1-4,0 0-5,0 3-4,0-1-6,0 5-3,0 1-3,0 2 0,0 1 2,0 3 8,0-4 3,0 0-2,0-2 1,0-3 0,0-2 0,0-3 7,0-1 8,0-2-1,0 0-3,0 0-8,0 0-15,0 0-20,0 0-46,1 0-60,1 0-130,15-11-584,-13 8 0,2-2 0,-2-3 0</inkml:trace>
  <inkml:trace contextRef="#ctx0" brushRef="#br0" timeOffset="28837.2341">13161 780 1499,'0'1'34,"0"8"17,3 8 17,0 15 9,0 10 3,4 12 4,1 5 3,-1-1 1,-4-1 2,-1-6-13,-2-9-16,0-9-14,0-7-15,0-9-26,-2-11-97,2-6-367,-7-3 0,-2-7 0</inkml:trace>
  <inkml:trace contextRef="#ctx0" brushRef="#br0" timeOffset="29379.5701">13079 1117 1070,'0'0'151,"0"0"32,0 0 11,0 0 8,0 0 18,2-2 11,4 1 11,9-1 7,6-1 5,13 2-101,4 1-47,2-2-31,-4 5-14,-8 3-6,-7 1-18,-5 5-10,-9 2-10,-4-4-6,0 4-3,-3 0-2,0-2 0,0 2 1,0 0 6,0-5 3,0 3 2,0-4 10,0-1 18,0-2 30,0-3 38,0-2 19,0 0 8,0-2 3,0-4 4,0-3-1,0-5 0,0-8-10,0-5-23,0-2-31,4 5-41,1 0-21,0 6-7,1 9-3,4 2-11,2 5 2,7 2-5,5-2 3,4 2 4,-1-1 2,2-3 2,-8-2-13,-1 2-43,-3-1-80,0 0-108,-4-2-190,-1 0-440,-7 5 0,-2-1 0,0 0 0</inkml:trace>
  <inkml:trace contextRef="#ctx0" brushRef="#br0" timeOffset="29615.8273">13668 1123 2332,'0'8'62,"0"4"5,0 1 3,0 11 3,0 2-1,0 3 2,2 0-1,-1-2-4,1 1-16,3-3-112,3-10-139,-3-15-339,4 8 0,1-8 0,4-8 0</inkml:trace>
  <inkml:trace contextRef="#ctx0" brushRef="#br0" timeOffset="30156.7452">13830 1194 1724,'0'0'133,"0"-2"11,0-1 1,0 3 3,0 0 10,0 0 12,3 8 2,0 6 3,4 7-1,-4 6-105,3 10-29,-2-1-11,-1 5 1,-2-1 1,-1-7-10,0-5-2,0-8 19,0-10 12,0-8 4,0-2 4,0-9 3,0-8 4,0-9 0,0-7-2,0-15 2,0-3-11,3-2-19,2-3-12,3 6-5,6 4 0,3 10-9,1 11-4,-3 8-2,5 6-1,-6 10-3,-1 1 1,-2 4 1,-4 7-3,0 3 0,-4 4 0,-3 3 6,-4 3 3,-3 0-1,-6-1 1,-4 0 2,-6-1 0,-1-7-6,1-6-12,4-3-47,7-6-133,12-12-581,0-4 0,3 0 0,11-8 0</inkml:trace>
  <inkml:trace contextRef="#ctx0" brushRef="#br0" timeOffset="30491.5453">14270 1046 1750,'-5'13'103,"-1"2"11,-6 8 3,5 6 10,1-1 6,3-2 1,6 0 2,3-6 1,7-5 11,-1-1-77,4-7-11,5-5-9,-2-2 0,1-6-9,-2-6-8,-5-2-5,-4-5-4,-4-2-2,-8-2-10,-8 3-10,-2 2-12,-8 4-10,-2 2-11,0 7-18,6 2-44,6 3-77,12-2-417,-1 2 0,3 0 0,4-4 0</inkml:trace>
  <inkml:trace contextRef="#ctx0" brushRef="#br0" timeOffset="30920.2015">14625 766 1453,'-5'0'103,"-5"0"9,-1 0 19,-3 0 15,3 2 31,-1 8 25,1 7 19,1 12 7,1 13 5,-2 11-75,7 4-26,-1 4-6,2-4-18,3-3-15,-1-8-26,-1-7-11,-1-8-10,0-6 6,1-10 25,2-5 9,-1-8 5,2-3-1,-1-7-1,-1-10 0,1-7-11,1-4-19,4 0-11,3 0-17,-1 6-37,11 9-26,5 5-38,0 5-47,5 3-60,7 2-135,-1-11-461,-2 10 0,-6-5 0,-2-2 0</inkml:trace>
  <inkml:trace contextRef="#ctx0" brushRef="#br0" timeOffset="32276.6691">14240 1180 743,'-3'0'113,"0"0"27,0 1 42,0 1 33,0-1 29,-2-1 18,1 3 10,4-3 11,-2 0 13,1 0-68,-1 0-25,4 0-28,-4 0-32,4 0-23,5 0-22,7 0-13,7 0-5,5 0-8,11 0-13,-1-1-14,0-2-6,-4 0 2,-4 0-9,-4 3-13,-5-2-17,0 2-15,-7 0-25,3 0-31,-3 0-36,2 0-42,-2-2-75,3-1-59,0-2-72,1-9-239,-2 11 0,2-2 0,0 0 0</inkml:trace>
  <inkml:trace contextRef="#ctx0" brushRef="#br0" timeOffset="32740.5272">15153 798 1528,'0'0'47,"0"0"-4,0-3 27,0 6 40,0 2 23,3 12 16,-3 11 5,0 8 2,0 15 1,0 1-43,3 5-1,-6-3 8,3-3-29,-3-5-41,3-8-22,-1-9-29,1-10-57,1-9-130,5-12-377,3-3 0,6-3 0,11-9 0</inkml:trace>
  <inkml:trace contextRef="#ctx0" brushRef="#br0" timeOffset="33770.4753">15359 1092 1609,'-6'5'92,"-4"4"7,-1 5 7,2 4 2,5-2-1,2 3 2,-1-3 10,8-3 10,-1-4 21,2-7-62,2-2-19,4 0-4,-2-4-3,3-5-5,-3-2 5,-3-5 0,1-1-15,-5-3-8,-1-2-24,-5-1-11,-2 5-1,-1 4-3,0 4-3,0 6 1,-1 3-5,7 1-10,0 0-1,0 0 8,3 0 8,7 0 7,1 0 0,9 0 4,4 0 0,2 1 6,-3 2 2,-4 5 8,-5 4 4,-2 3-9,-6 2-8,-5 2-4,2-1-2,-3-1-1,0-5 7,0-1 13,0-5 19,0-2 15,0-2 6,0-2 3,0-5 5,0-2 3,0-7-3,0-3-5,4-3-11,-1-1-19,7 4-19,5 3-15,8 3-6,4 4-10,3 0-9,-6 4-12,-6 2-3,-3 2 1,-9 4 4,-6 0 2,1 4 0,-1 0 1,0 2 5,0 4 4,0-3 7,0-1 13,0-3 4,0-1 7,0-2 12,0-5 11,3 0 3,-3 0 1,0 0 1,0-3 2,0-3 2,0-6-1,0-5-1,4-3-5,2-3-14,5-2-13,8 1-8,6 0 0,4 2-5,-2 7-1,-5 3-1,-3 2-3,-8 6-1,-1 2 3,-4 1 0,-3 1 0,0 0 4,-2 0 2,1 0 2,-1 0 7,-1 0 2,2-2-1,2 2 1,-2-2-5,-2-1-10,1-3-16,-1 2-25,0-1-63,0-1-109,0 1-118,-1-34-342,-5 32 0,0-2 0,-6 1 0</inkml:trace>
  <inkml:trace contextRef="#ctx0" brushRef="#br0" timeOffset="34647.7077">9607 1687 1508,'0'-2'137,"0"1"21,0 0 4,0-1 0,0 1 5,0 2 15,4 6 15,-1 10 10,1 12 3,4 11-90,1 12-43,0 1-22,-6 3-3,0-3 0,-3-3-4,0-7-31,-3-5-45,3-9-77,0-10-93,-3-19-438,3 3 0,0-9 0</inkml:trace>
  <inkml:trace contextRef="#ctx0" brushRef="#br0" timeOffset="34924.15">10023 1853 1892,'-9'0'78,"-7"0"18,-1 4 16,-9 6 11,9 3 9,1 6 11,3 5 12,4-1 5,6 5 2,3 0-57,6-3-21,4-1-23,4-2-12,7-6-36,2-6-48,4-5-102,9-5-125,-6-15-324,1 3 0,-1-3 0,-5-1 0</inkml:trace>
  <inkml:trace contextRef="#ctx0" brushRef="#br0" timeOffset="35473.3457">10180 1928 1582,'0'0'55,"0"7"13,0 2 6,1 6 3,4 4 3,1 6 0,4 2 1,0 1 6,0-6 27,-4-1 14,-5-4 25,1-7 4,-2-3 5,0-4 1,0-6 1,1-8 1,-1-7-1,4-7-10,2-3-27,7-3-45,8 4-47,0 3-20,5 9-12,-4 8-8,-5 5-5,-2 9 0,-8 3-1,0 6 8,-3 2-1,2 3-1,-3-2-1,-2-4 6,2-4 13,-1-5 25,-1-3 5,4-6 2,7-1 1,0-9-2,10-6-4,5-5 0,4-1-3,-1 0-14,-6 9-17,-4 9-23,-8 5-5,-5 11-9,-1 8-5,2 7-35,4 3-90,4 4-120,7-12-453,-3 8 0,2-3 0,4-7 0</inkml:trace>
  <inkml:trace contextRef="#ctx0" brushRef="#br0" timeOffset="35931.6548">11606 1896 2705,'0'0'28,"8"2"7,2-1 2,8 3 1,4 1 3,14-1-1,6-1-4,6 0-24,-1-1-91,-1-2-130,-5-2-327,-14 4 0,-12-2 0,-5 7 0</inkml:trace>
  <inkml:trace contextRef="#ctx0" brushRef="#br0" timeOffset="36168.7077">11805 2078 1773,'1'0'7,"2"3"12,7 1 22,6 0 23,9-1 8,16-1 4,12-2 0,5-2 3,3 2-7,-3 0-35,-6 0-83,6-10-408,-24 8 0,-12 0 0</inkml:trace>
  <inkml:trace contextRef="#ctx0" brushRef="#br0" timeOffset="36934.3648">12837 1796 1048,'0'-4'67,"0"-1"20,0-2 24,0 3 26,0-2 32,0 3 22,0 3 10,0-2 4,0 1 1,0 1-51,0 0-8,0 0-14,0 0-17,0 3-13,0 4-11,0 1 2,0 11 20,3 1 7,0 12 6,3 4-7,3 10 2,-1 6 2,-1 0 10,-4 1-3,-3-4-8,0-6-19,0-8-29,0-10-8,0-7-2,0-6 4,0-5 2,0-5-6,0 0-17,0-2-21,0-2-36,0 2-42,0-4-51,0 4-62,0-3-89,0-2-117,21-6-434,-16 7 0,0 0 0</inkml:trace>
  <inkml:trace contextRef="#ctx0" brushRef="#br0" timeOffset="37466.2329">13617 1889 1300,'-3'-1'69,"1"-1"16,1 1 25,-5-1 22,0 2 23,-7-2 26,-1 2 17,-3 4 17,-6 2 14,-1 4-47,-6 7-12,-1 4-11,-2 3-20,2 3-20,7 2-20,14 0-25,7-4-14,9 1-16,9-2-19,11-3 1,4-1-20,12-3-60,4-10-98,7-2-131,-5-17-374,0 2 0,-5-2 0,-4-3 0</inkml:trace>
  <inkml:trace contextRef="#ctx0" brushRef="#br0" timeOffset="37840.7112">13793 2019 1842,'-3'0'38,"-2"1"13,1 3 31,-2 4 38,3 4 16,3 4 11,-3 2 5,6 2 6,0-2-2,4-3-21,1-2-11,2-5 3,-1-7-25,2-1-35,2-5-10,0-5-8,0-7-8,-2-5-5,-2-4 4,-6 1 1,0 1-12,-12 2-13,-4 5-3,-7 5 2,-6 7-7,-4 0 0,-3 5 4,6 5-1,7 0-8,7-4-25,6 2-22,9-2-9,6-1-32,11 0-59,8-2-97,14-6-130,5-11-200,3 9 0,-4-1 0,-6 3 0</inkml:trace>
  <inkml:trace contextRef="#ctx0" brushRef="#br0" timeOffset="38739.297">14012 1917 1263,'0'3'128,"0"2"34,0 2 22,0 3 7,0 3 9,0 3 2,0 2 0,0 2 3,3 3 1,0 0-82,4-1-45,0-5-34,3-1-19,0-5 1,-1-4-6,4-4 2,1-1 0,2-5-4,3-4-3,-5-4-7,-1-3-4,-7-3 5,-3 2-6,-3 2-11,0 6-4,0 2-5,0 3 2,0 4 4,0 3 5,4 2 6,0 4 5,7 3 0,1 4 1,8 0 25,4-2 19,3-5 9,0-4 5,1-5 0,1-4-2,-5-7 4,2-3 0,-8-1-2,-6-6 2,-4-3-18,-4 1-14,-4-2-6,-4 0 7,-2 2 16,-1-1 10,0 5 6,-3 3-2,5 5 4,0 1-4,2 5-1,0-1-1,2 1-2,-1 3-5,2-2-13,-4 2-6,4 0-8,-3 0-1,3-2 3,-5 2 3,5 0 4,0 0 3,0 0-1,0 0-7,0 0-6,0 0-6,0 0-2,0 0 2,-3 0-6,3 0-4,0 0-7,0 0 1,0 0-2,0 0 2,0 0-1,0 0-1,0 0 2,0 0 1,0 0 3,0 0 5,0 0 0,0 0-4,0 0 1,0 0-2,0 0 0,0 0 0,0 0-16,0 0-34,0 0-62,0 0-65,-3 0-81,14 0-274,-22 0-327,-6-2 0,-13 1 0,-14-1 0</inkml:trace>
  <inkml:trace contextRef="#ctx0" brushRef="#br0" timeOffset="39749.0689">9760 3473 606,'0'-2'30,"0"2"6,0 0 6,0 0 3,0 0 3,0 0 3,0 0 9,0 0 11,0 0 12,0 0-16,0 0 2,0 0 3,0 0 6,0 0 3,0 0 1,0 0-2,0 0-7,0 0-10,0 0-10,0 0-8,0 0-7,0 0-11,0 0-11,0 0-8,0 0-2,0 0-4,0 0-1,0 0 0,0 0 2,0 0-1,0 0 1,0 2 1,0-2 1,0 1 3,0 1 2,0-2 5,0 1 0,0 1 0,0-2-3,0 0-3,0 0-4,0 0-10,0 0-18,0 0-20,1 0-48,2-3-101,-3 1-145,3 2 0,-1-1 0,1-1 0</inkml:trace>
  <inkml:trace contextRef="#ctx0" brushRef="#br0" timeOffset="239523.5498">24617 3094 2083,'0'0'149,"0"0"33,0 0 42,0 0 42,0 0 25,0 0 15,0-1 6,0 1 6,0-2 3,0 0-108,0 1-35,6-2-32,12-2-39,11-4-44,11 1-27,8 1-13,2 1-9,-2 4-6,-10 4-6,-9 4-2,-12 5-8,-9 3-4,-12 11 2,-20 4 3,-14 10 2,-12 1-2,-7 6 3,-3-4-2,15-3 3,11-9 0,12-5-5,13-8-5,6-5 1,10-6-2,9 0 4,12-1-1,10 2 0,10-1 5,-3 4-4,-3-1 1,-6 2 4,-10 4 5,-8 5-5,-4 1-3,-8 4 2,-6 6 2,-8 0-1,-7 2 1,-6-1 5,-8-1 0,-4-5 3,-3-5 5,5-7-24,2-7-63,3-4-80,5-10-137,7-14-157,4-30-358,7 13 0,18-11 0,11-5 0</inkml:trace>
  <inkml:trace contextRef="#ctx0" brushRef="#br0" timeOffset="239936.9741">25206 3217 2136,'-2'0'124,"-4"7"35,-5 6 15,-8 8 5,-2 5 4,-2 14-1,8 3 3,8 6 2,7 1 2,10-3-77,11-3-42,6-5-33,6-10-14,4-13-4,0-5-1,2-8 0,-6-10-3,-3-9 0,-10-7-2,-6-9-1,-8-8-1,-12-6-2,-9-6 1,-10 3-2,-3-2-1,-4 4-1,2 7 1,6 8-3,11 10-3,4 5-31,6 9-82,1 1-93,2 0-129,0-7-352,5 11 0,-1-4 0,5-1 0</inkml:trace>
  <inkml:trace contextRef="#ctx0" brushRef="#br0" timeOffset="241930.8389">25702 3087 698,'0'-2'20,"0"2"17,0 0 14,0-1 16,0 4 14,0 1 14,0 1 29,0 2 25,0 3 36,0 0 18,0-2 17,0 3 0,0-4-2,0 0-10,0 0-10,0 1-6,-2 4-22,2 0-15,0 6-21,-1 4-23,-1 9-17,0 5-12,2 3-9,-2 5-3,2-2 3,7-4-7,3-8 1,3-3 2,10-9 0,2-10 2,2-4-3,0-6 3,-1-9-2,-5-8-1,0-4-5,-9-6-3,-6-5-24,-10-4-17,-7-8-20,-11 1-16,-1-1-7,-7 1-6,1 11 0,5 6-3,6 10-5,11 4-9,4 7-9,3 3 11,1 0 6,7-1 5,5 1 4,4 1-1,13-3-2,5 3 1,2 1 1,-4 1 10,0 5 23,-9 7-7,-5 2 2,-5 5 1,-7 11 0,-3 6 4,-1 1 3,3 6-2,-3-2 5,6-1 3,2-3 2,4-4 7,1-9 0,8-3 1,0-8 4,6-7 0,0-5 1,-1-5 2,1-11 0,-4-6-1,-8-6-3,-9-14-9,-6-4-6,-10-5-13,-10-5-8,-9 6-7,2 6-6,-6 8-4,3 9 0,6 9-1,9 6 0,1 5-3,8 1-8,3 3 7,5 2 6,7-1 3,6-5 4,14 4 2,11 1-2,11-1 0,1 2 1,0 5 5,-8 6 11,-5 6 4,-10 5-2,-10 7 2,-7 6 6,-7 4 6,-5 6 6,-3 0 5,3 2 3,3-2 6,7-5 13,4-4 18,12-7 13,8-10 9,5-3 7,9-5 2,5-9 0,-1-5 1,3-6 0,-7-6-5,-7-4-10,-7-8-12,-18-2-13,-12-4-8,-8-3-12,-13-5-10,-7 0-7,-3 2-5,-2 5 0,2 4 1,0 8-4,3 11-8,1 1-2,1 6-1,1 2 1,4 2-2,2 1 3,2 1-1,2-1-1,4-1-2,-1 1-2,2 0 2,3 0 1,0 0 0,0 0-1,0 0 0,0 0 0,0 0 2,0 0-1,0 0 3,0 0 4,0 0-1,0 0 5,0 0 1,0 0 1,0 0 2,0 0-2,0 0 1,0 0 0,0 0-4,0 0 0,0 0-1,0 0-3,0 0-3,0 0 1,0 0-2,0 0 0,0 0 2,0 0-2,0 0 3,0 0 0,0 0 0,0 0 0,0 0-1,0 0 1,0 0 0,0 0 0,0 0-8,0 0 4,0 0-4,0 0 1,0 0 0,0 0-1,0 0 1,0 0-1,0 0 1,0 0 0,0 0 8,0 0-4,0 0 4,0 0 1,0 0-1,0 0 1,0 0-1,0 0 0,0 0 1,0 0-1,0 0-4,0 0 5,0 0-5,0 0 0,0 0-3,0 0 3,0 0-3,0 0 0,0 0-1,0 0 1,0 0-1,0 0-1,0 0 1,0 0-1,0 0 4,0 0-6,0 0 2,0 0-2,0 0 1,0 0-4,0 0-6,0 0-10,0 0-14,0 1-25,0 1-34,0-1-47,0 3-70,0-3-125,11-4-541,-10 3 0,2 0 0,-1-2 0</inkml:trace>
  <inkml:trace contextRef="#ctx0" brushRef="#br0" timeOffset="247426.8232">26004 4153 1250,'0'0'50,"0"0"28,0 0 47,0 0 36,0 0 25,0 0 34,0 0 26,0 0 10,0 0 9,0 0-20,0 0-20,0 0-26,0 0-47,3 0-35,4-3-25,3-1-35,8-1-23,5-2-9,0-2-8,5 2-7,2 2-3,-3 1-1,2 0-1,-4 4-2,-1 0 2,-7 2-3,-1 5 2,-6 0-4,-7 4 4,0 6-1,-6 2 3,-5 1-1,-4 1 3,-8 4 2,-1-3 0,0 1 2,2-6-1,6 0 2,8-5-7,2-6-3,3-2-4,0-1-1,0-2 0,3 2-2,2-2 3,8 4 0,6-1-3,4 1 4,6 1 2,-1 2 3,-1 1 6,-1 2-1,-7 4-3,-4 0 7,-4 1 2,-7 2 7,-1 0 14,-3-2 11,-7 4 11,-2-2 6,-6-1 4,-6-5 6,-8 2 5,-1-4 1,-5-5-6,-1-2-4,-4-1-17,2-2-11,10-5-8,5 4-8,9-3-37,8 0-59,3 1-77,3 0-130,2 0-109,-1-6-115,2 4-227,6 0 0,8 1 0,3-2 0</inkml:trace>
  <inkml:trace contextRef="#ctx0" brushRef="#br0" timeOffset="248224.7969">26912 4059 1388,'0'-2'121,"0"1"-2,0 0-7,0 1 8,1 1 13,2 11 7,2 12 1,-5 9 2,6 19 3,-6 6-99,3 3-21,-6 0 6,3-4 5,-3-8-7,-2-10-13,2-8-11,0-9-48,2-10-4,-2-5-73,3-5-68,-3-8-30,-1-8-5,-3-4-1,-2-10 9,-2-2 30,1-1 51,4 6 88,3 10 12,3 4 74,0 6 75,0 5 62,0-2 26,3 2 16,8 0-5,4 0-27,5 0-44,8 4-43,-4 1-6,0 8-1,-4 3-8,-8 4-31,-6 4-24,-3-1-15,-3-2-3,0 0-1,0-6 3,0-3 27,0-4 34,0-2 7,0-5 1,0-1 10,-2-8 2,-2-8 0,-2-2-2,3-11-1,0-2-4,3 2-25,4 1-37,8 7-9,9 7-2,9 2-10,11 1-1,3 3-2,-5 3-2,-8 0-23,-7 2-73,-10-1-94,4-3-187,-12 6-268,-1-1 0,-1-1 0,-2 3 0</inkml:trace>
  <inkml:trace contextRef="#ctx0" brushRef="#br0" timeOffset="248454.3607">27309 4339 1521,'2'0'15,"1"4"5,-2 3 1,5 7 2,-1 5 2,0 7 0,-2 3 1,-1 3 0,0 0-13,-1 0-58,2-7-79,-1-5-185,-1 0 0,4-11 0,-2-1 0</inkml:trace>
  <inkml:trace contextRef="#ctx0" brushRef="#br0" timeOffset="248992.0796">27511 4430 1578,'0'0'66,"0"0"34,0 2 21,2 4 16,1 5 2,4 6 4,0 9 0,1 6 1,0-1 1,0 5-22,-5-2-42,-1-2-33,-2-6-20,0-1-14,-2-7 5,1-5 1,-4-6 1,0-4 1,-1-11 0,-2-4-2,5-12 1,-2-7-1,2-15 0,3-6-2,0 0 6,3 1 14,2 5 5,1 10-5,2 12 2,3 5 1,0 9 0,1 3 1,0 6-2,0 1 3,-3 4-12,3 1-17,-1 5-5,-1 4 1,-5 3 1,-1 1-2,-2-2 4,-2 2 2,-5-1 2,-4 0 1,-6 1-3,-4-4 0,-4-2 2,-1-1-4,5-8-32,5 0-83,5-9-167,9-8-415,4-1 0,7-4 0</inkml:trace>
  <inkml:trace contextRef="#ctx0" brushRef="#br0" timeOffset="249399.7458">27852 4274 1400,'-4'0'78,"-5"0"24,-5 3 11,-4 4 4,-2 5 4,4 3 2,4-1 3,9-1 2,0-1 10,6-2-36,0-3-10,5 1-14,1-2-9,3-1 0,9 0 0,-2 2-1,0-2-4,0 1 0,-1 3-10,-6 2-16,-3 1-13,-4 2-7,-5 0 0,-5 1 2,-10 3-1,-7 1 1,-5 1 2,-11-3-1,-6-2 2,5-4-2,6-5-33,3-5-85,9-5-116,13-9-406,4 6 0,2-2 0,4-1 0</inkml:trace>
  <inkml:trace contextRef="#ctx0" brushRef="#br0" timeOffset="258814.0726">23349 7599 595,'0'0'41,"0"0"20,-2 0 24,2 0 16,0 0 12,-1 0 5,1 0 2,1 0 3,-2 0 4,1 0-19,0 0-9,0 0-10,0 0-10,0 0-10,0 0-5,0 0 3,0 0 2,0 1 5,0-1 2,0 0 2,0 2-1,0-2-3,0 0-6,0 0 1,0 0-4,0 0-6,0 0-4,0 0-4,0 0-10,-3 0-7,3 0-7,0 0-8,0 0-10,0 0-13,0 0-12,0 0-34,0 0-55,0 0-57,0-3-54,0 1-55,0 0-165,0 2 0,0-3 0</inkml:trace>
  <inkml:trace contextRef="#ctx0" brushRef="#br0" timeOffset="265587.5804">22562 11615 524,'0'0'23,"0"0"13,0-2 12,1 2 11,-1 0 13,0 0 11,0 0 16,0 0 17,0 0 11,0 0-7,0 0-9,0 0-11,0 0-11,0 0-9,0 0-9,0 0-3,0 0-8,0 0-11,0 0-5,0 0 1,0 0-1,0 0 2,0 2 0,0-2-2,0 0-1,0 0-5,0 0-2,0 0-8,0 0-5,0 0-4,0 0-3,0 0-2,0 0 1,0 6 5,0-5-2,0 2 6,0 1 7,0 2 11,0 2 11,0 3 6,0 3 6,2 2 1,1 0 3,2-1-1,0-1-1,1-1-6,-3-4-11,0-2-9,-3-3-10,0 1 0,3-5 4,-3 0 11,0 0 9,0 0 16,2 0 13,-1 0 13,-1 0 7,6 0-1,0 0 0,2-5-1,-1 1-10,4-3-14,-5 4-15,-3-1-17,-2 2-15,-1-1-14,2 1-8,2-1-1,3-2 0,3-2-6,5-1 4,4-5 0,11-1 2,5-5 3,8-5 1,8-2 4,3-3 0,1 0 2,-5 3-1,0 1-1,-8 1 1,-9 7-1,-9 0 0,-8 5-5,-9 1 1,-3 8-1,-4 0-3,0 0-1,0 3 1,0 3 5,0-3-7,0-3 1,0 3-1,0 0-1,0 0-2,0 0-1,0 0-1,0 0 2,0 0 0,0 0-3,0 0 3,0 0-1,0 0 1,0-2 0,0 1 0,0-1 0,0 2-1,0 0-2,0 0-2,0 0 1,0 0-1,0 0 1,0 0-1,0 0-2,0 0-4,0 0-2,0 0-3,0 0-2,0 0-2,0 0 0,0 0-3,0 0 0,0 0 0,0 0 0,0 0-1,0 0-4,0 0-6,0 0-5,0 0-9,0 0-11,0 0-6,0 0-1,0 0-2,0 0 2,0 0-1,0 0 7,0 0 5,0 0 10,0 0 11,0 0 8,0 0 10,0 0 3,0 0-1,0 0 3,0 2 1,0 1 2,0-3 2,0 3 0,0 0-1,0-2 3,0-1 2,0 1-3,0-1 5,0 0-1,0 0 3,0 0-1,0 0 0,0 0 0,0 1 0,0 1-1,0-2-11,0 1-33,0-1-49,0 0-30,0 0-52,0 0-48,0 0-36,0-1-35,0-1-41,2 1-110,-2 0 0,0 1 0,1 0 0</inkml:trace>
  <inkml:trace contextRef="#ctx0" brushRef="#br0" timeOffset="268177.1008">28503 10749 554,'0'-2'74,"0"1"30,0-1 23,0 0 14,0 3 11,0 0 14,0-2 14,0 1 13,0 1 6,0-1-30,0 0-29,0 0-18,-2 2-12,1-2-7,-4 3-7,-5 2-7,-1 1-9,0 2 2,-2 2 4,2 6-2,1 2 4,4 2 16,3 2 0,3-1 2,6-2 1,6-3-4,3-2 3,9-5-7,3-3-9,3-5 0,0-2-8,-4-2-26,-8-4-11,0-1-6,-6-6-8,-3 0 0,-6-6-11,0-2-12,-1-2-6,-4 0-6,1-4-6,-1 4-20,-1 5-39,-2 6 2,-8 7-11,4 7-29,-6 4-48,4 5-78,4 0-100,11-6-322,-4 10 0,3-3 0,-1-7 0</inkml:trace>
  <inkml:trace contextRef="#ctx0" brushRef="#br0" timeOffset="268708.7522">28778 10715 1008,'0'3'96,"0"4"24,3 5 22,-3 7 11,6 3 7,1 10 1,3 4 7,-3 5 8,6 0 8,-2-1-49,-3-3-24,-2 0-18,-5-10-16,-1-3 0,0-7 10,0-8 22,0-2 10,0-7-4,0-1-7,0-12-8,0-9-11,0-8-9,0-13-5,5-10-13,-1-4-15,1 0-25,2 5-15,1 8-6,-1 10 0,2 15-3,-1 4-1,5 10 4,-1 1-4,5 4 3,-2 4-3,-1 4 0,-4 0-4,-4 9 0,-3 4-1,-6 1 0,-4-1-1,-8 6-2,-4-1-1,-6-4-5,-2 0-21,6-4-6,10-9-148,16-9-511,-4 0 0,4-10 0,8-11 0</inkml:trace>
  <inkml:trace contextRef="#ctx0" brushRef="#br0" timeOffset="269223.9448">29103 10529 1134,'0'-2'83,"0"2"31,0 2 31,3 8 11,2 10 4,2 15 0,3 11 4,1 11 0,-3 2 2,-1-3-74,-1-1-4,-3-8-28,-3-11-36,0-5-32,0-9-46,0-8-60,3-9-139,-3-10-203,0-1 0,0-6 0,-3 5 0,-6-16 2065,2-2-1761,-4-4 70,3 7 71,3-7 36,0 19 25,5 7 33,0 2 48,0-1 67,3-2 143,4 3-37,6 1-65,6 0-71,4 1-74,1 1-39,-2 2-22,-8 2-13,-1 5-7,-8-3-2,-3 4-9,-1 0 2,-1 3-2,0-1-1,0 4 2,0 0 1,0-1-2,0-1-11,2 0-39,2-4-129,11-7-279</inkml:trace>
  <inkml:trace contextRef="#ctx0" brushRef="#br0" timeOffset="269861.2843">29428 10839 1502,'0'0'55,"0"0"32,0 1 22,0 5 10,0 1 9,0 5 4,0 6 0,4 0 2,-2-1 2,1 0-21,0-4-31,-3-3-21,2-1 4,-2-5 12,0-3-5,0 1 2,0-7 2,-2-4 1,1-7-1,-1-4 0,0-3-6,2-1-11,4 1-31,3 5-18,4 6-3,4 3-4,0 4-1,4 3-4,-1 4-1,-2 2-1,-3 4 3,-7 2-1,-3 6 11,-2 1-3,-1 0-3,0 0-3,0-5 4,0-4 7,0-2 13,0-3 12,2-3 6,4 0 0,6-6-4,6-5-2,5-4 2,2-8 1,-2 1-5,-7 3-13,-8 5-18,-2 6-13,-6 6-3,0 4 0,4 7-1,-4 4 0,0 5 0,3 1-16,-3 4-24,2-4-26,2-1-64,7-5-209,1-8-308,0 1 0,12-6 0,2-1 0</inkml:trace>
  <inkml:trace contextRef="#ctx0" brushRef="#br0" timeOffset="270244.6648">29860 10844 1460,'-12'0'67,"-2"4"6,-4-1 12,3 4 5,5 0 7,4 5 9,4-2 0,2 2 4,3-1 3,6-2-63,2 1-9,-1-4 8,10-3-7,-2-2-1,0-2-4,-2-6-5,-3-2-1,-4-3-3,-6-6-2,-3-5 7,0 2-1,0 2-37,0 5-16,0 6 3,0 6 2,0 7-3,0 7 0,4 5 1,-1 0-4,2 10-8,2-8-19,4 3-12,2-8-86,8-8-317,-3 3 0,5-7 0,1-2 0</inkml:trace>
  <inkml:trace contextRef="#ctx0" brushRef="#br0" timeOffset="270483.7707">30132 10565 1128,'0'-3'53,"0"0"19,0 3 20,0 6 8,0 16 1,0 17 1,3 11-6,-3 13-7,0 2-8,3-1-56,-3-7-42,0-6-81,3-12-266,-12 2 0,-4-8 0,-2-7 0</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2:31:54.996"/>
    </inkml:context>
    <inkml:brush xml:id="br0">
      <inkml:brushProperty name="width" value="0.05292" units="cm"/>
      <inkml:brushProperty name="height" value="0.05292" units="cm"/>
      <inkml:brushProperty name="color" value="#FF0000"/>
    </inkml:brush>
  </inkml:definitions>
  <inkml:trace contextRef="#ctx0" brushRef="#br0">1312 3739 1717,'0'0'-7,"0"0"-21,0 0-29,-2-1-6,1-1 1,-1-1 10,-1 0 16,2 3 24,-1-5 21,1 4 20,1 1 44,-2-2 44,1-1 36,-1 3 15,2 0 1,0-1-10,0 1-11,0 0-25,-2 0-15,2 0-15,0 0-29,0 3-15,0 1 3,4 3 4,2-1 4,3-2 10,10 1 2,2-1 9,7 1 0,7-2-5,5 5 0,9-4-3,9 0-8,6 0-7,8-1-4,10 0-7,4-3-3,11 3-2,9-3-1,5 4 1,2-1 0,1 2-2,1 2-2,-4 0-1,9-1 1,4 1 1,2 0 0,1-3 0,2 0-3,-4 3-2,6-5 1,1 3 0,5-1-3,-1 2-2,2-5-1,-1 0-2,-3-1-2,3 0-2,1-2 2,-1-1 4,3 0 5,-1-1 1,1-2 2,1 2 3,1 3-4,5-2 0,2 3-2,-2 3-1,5-3-6,2-3-8,-2 2-8,-3-6-1,-5 0-4,-7 0 1,-3-3 0,-6 2 2,-3 3 2,-5 3 1,-2 0 2,-5 1 2,10 1 2,-1 1-5,3-3 4,0-1-3,-2-3-1,-7-1-5,-9-1 2,-5 4-3,-7-3 0,-3 2 1,-8 3-2,4-1 1,-1-1-1,-2 4-2,6-3 0,2 3 4,3 0-5,1 0 0,-5-1-1,-5-1-1,-12 1 0,-10-2 2,-11-4-3,-14 1 1,-2-3 1,-11 3-4,-4 2 3,-4 0-2,-5 1-7,-7 2-20,-2 1-30,-1 0-59,-4 0-49,0 0-67,-5 0-157,-15-8-454,-21 8 0,-30 0 0,-33-4 0</inkml:trace>
  <inkml:trace contextRef="#ctx0" brushRef="#br0" timeOffset="2266.4057">1539 3984 970,'0'-4'34,"1"-4"0,4-2 0,1-4-2,2 0-2,-1 0-2,-1 3 0,-6-1 17,0 4 8,-3 3-21,0 3 16,-4 0 8,1 2 12,-4 0 20,4 0 15,-1 0 12,-1 0 8,-1 0-13,0-3-4,-7 1-9,-5 0-11,-2-1-6,-7 3-8,-9-2-2,-3 2-7,-3 0-2,-1 0-5,-3 2-1,2-1 3,2 1 3,4-1 4,4-1 0,2 0 3,5-1-10,6 1-2,3 0-5,7-2-1,2-1-2,5 1-7,4-1-6,1 0-9,2 3-5,0 0-12,0 0-5,0 0-3,-1 0-4,1 0-3,0 0-2,0 0 2,0 3 1,0 5 1,0 9 2,0 4 4,3 13 0,0 7 0,3 10-1,0 9 1,1 8 1,-4 10 4,-1 6 6,-1 4 4,-2 6 5,4 3 11,1 7 4,3 9 13,-1 5 3,1 9 3,0 5-1,1 6-6,0 5-1,-1 1-3,-1 3-5,0 0-11,-1-1-6,1-2-4,3 1-3,-3-2 2,-5-2-3,-1-3-1,-1-3 2,-5-4 6,-8-3 8,2-6 9,-6-6 9,3-5-4,3-1 3,1-4 1,5 0 5,2 0 4,2-6-9,2-2-7,0-7-10,0-2-9,2-6-11,-2-10-1,0-10-3,0-12-4,0-9-2,0-13 0,0-7-2,1-8 2,-1-3 3,2-2-1,-1-1 3,1-1-4,1-1 1,2 1 0,1-4-2,1-1 5,0-1 2,3 1-1,-1-2 0,4 0-1,-2 0 4,4 0 0,0 1 0,4 2 1,0 2 0,2 0-3,-4 0-1,0 3-3,1-4 1,-4 6 0,2-4 0,-2 2 0,2-5-3,-4 1 0,2-3 0,1 1 0,3-2 0,0 0 3,8-2-2,7 2 2,7 2-5,7-2-2,9 0 3,5-2 0,9-2-2,8-4 1,3-2 0,5-4-1,10-1 1,11 0-2,10 1 2,13-1 2,7-1-2,6 1 1,9-2-2,10 2 3,4 0 0,8 5 2,7-3 1,4 3-1,2-2 1,8 1 1,1-2 0,8 7-2,-3-4 2,2 1 0,4 0 0,6 2-2,-4 2-2,0-1 4,6 2-1,-1 2 3,-2 2-1,-3-1 2,5 1-1,-2 3-1,-4 0 2,-3-2 1,4 3 3,-5 0 1,-5-4 7,-3 0 4,2 0 8,-7 0 3,-6-2 5,-4 2 3,-11 0 4,-3 0 2,-10 0-6,-7 5-3,-4 1-8,-7 0-3,-1 2-7,-4 3-5,-3-4-6,-6 0-2,-8-3-9,-8 0 0,-13-3 6,-7-1-1,-10 0 3,-5 1-4,-10 1-1,-12-1 0,-7 4 2,-15-1-7,-12-1-9,-7-1-23,-5 1-97,-6-1-138,-10-14-761,-15 0 0,-18-10 0,-22-14 0</inkml:trace>
  <inkml:trace contextRef="#ctx0" brushRef="#br0" timeOffset="3541.5801">4773 3964 1183,'0'-1'122,"0"1"18,0-1 17,3 1 14,-3-2 5,0 2-9,0 0-10,0 0 6,0 3 12,3 6-91,1 10-19,2 13-12,0 11-17,2 16-12,-3 9 0,3 11 15,2 12 15,-1 9-4,1 7-12,-1 9-8,-1 7 2,-4-2 2,1 3 10,-1-3 13,-4-5 10,3 0 8,-3 2 11,0-4 8,0 5 6,0 2 4,0 0-7,0-3-8,3 1-3,-3-2-11,5-5-13,2-4-7,5-3-3,-1-7 1,1 3 1,0-4 17,0-1 10,-3-2 16,3-2-4,-1-4 1,0-4 0,-1-2-4,-1-3-14,-3-2-9,1 0-8,-4-7-16,-1-2-4,-1-4-7,-1-4 6,0-5 1,-1 2 11,1 0 3,-2 1 0,2 3 1,-3 5-1,-1-2-7,4-1-4,0-5-6,0-9-9,0-8-6,0-13-13,0-8-6,0-10-33,0-6-58,0-6-115,0-10-193,-6-38-635,-8 13 0,-12-11 0,-14-15 0</inkml:trace>
  <inkml:trace contextRef="#ctx0" brushRef="#br0" timeOffset="4535.7577">1318 4459 1335,'0'-1'83,"0"-1"44,0 1 47,0-1 28,-6 1 23,3-1 17,0 2 14,-6 0 4,-3 0 5,-2 0-54,-2 2-17,-1 2-43,2 4-47,3 6-26,4 0-23,3 4-16,3 2-13,2 0-5,4 0-2,4 1-8,1-1-4,6-3 5,0-3-4,1-2 1,-3-5 4,-4-5 4,3 0-1,1-8-2,-1-2-14,0-5-8,-3-2-8,-5-6-12,-3-1 2,-2-2-8,-6 2-8,0 0-5,-1 2-20,-2 8-30,2 2-57,4 6-16,1 2-125,1 2-78,2 2-190,2 2 0,-2-1 0,4 2 0</inkml:trace>
  <inkml:trace contextRef="#ctx0" brushRef="#br0" timeOffset="5109.5913">1458 4449 994,'0'3'80,"3"8"27,3 6 9,6 12 8,-3 10 4,3 15 3,-3 7 1,0 6 3,-1-1-1,-4-7-27,2-11 9,-5-11 42,-1-13 20,0-14-1,2-6 4,-4-11 1,1-11 2,-6-5 2,-3-8 0,0-11-20,-5-4-41,6-8-74,-2-5-27,7-2-12,1-6-8,4 1-2,2 1-5,6 9-6,0 7 0,6 13-5,0 12-8,3 14-6,1 6-17,3 4-17,-4 4-13,-3 3-4,3 4-3,-7 3 3,-5 4 2,-5 6 6,-1 4 12,-4 4 12,-4 2 17,-5 4 23,-4-1 13,-2-3 6,5-10 4,-2-5-2,5-10-44,2-6-126,19-14-480,-16-1 0,8-8 0,1-9 0</inkml:trace>
  <inkml:trace contextRef="#ctx0" brushRef="#br0" timeOffset="5656.4378">1703 4113 1888,'0'-1'16,"0"1"14,5 2 30,-1 13 15,5 12 4,0 13 3,-1 17 2,2 8 3,-7 5 0,0-3-14,-3-10 2,3-9-12,-3-9-25,0-16-11,0-8-35,0-7-70,0-11-34,-3-8-36,-3-7-36,-6-8 4,1-2 41,-2 3 48,7 3 53,0 8 33,3 5 54,3 7 85,0 0 54,0 1 54,1-3 43,7 2 0,4-6-41,6-1-52,3 0-56,2 3-40,-5 1-23,0 3-23,-9 2-22,2 4-21,-3 2-6,-3 4-10,-2 4 1,0 5-1,0 4 2,-3 3 2,3 0 3,-1 3 2,3-5-9,0 1-77,1-5-162,2-14-433,-4 2 0,3-8 0,1-3 0</inkml:trace>
  <inkml:trace contextRef="#ctx0" brushRef="#br0" timeOffset="6243.1929">1923 4544 2188,'0'0'38,"0"0"6,0 1 2,0 7 5,3-1 1,4 7 1,-1 2 3,-1 0 3,-1-3 8,-2-2 10,-1-3 24,-2-4 21,1-1 2,0-3-1,1-5 0,-1-5-1,0-4-5,0-6-9,2-2-5,1 3-29,1 5-47,2 1-32,2 6-18,1 4-17,0 2-7,0 2 3,-1 2 2,-2 4 8,-3 3 2,-1 0 14,0 0 17,-2 2 25,0-3 41,0-4 53,0-2 30,0-2 2,0-1-2,0-3-4,1-5-14,4-2-31,4-2-37,-1-2-48,2 4-39,-1 5-43,-3 3-30,-1 2-3,-2 0 0,3 7 3,-2 3 8,-1 4 21,2 7 11,-2 2 6,3 0-45,4 0-111,2-11-178,-4-1-262,7-8 0,3-3 0</inkml:trace>
  <inkml:trace contextRef="#ctx0" brushRef="#br0" timeOffset="6612.5632">2293 4558 1894,'-9'0'121,"-3"2"33,-3 1 13,1 1 11,7 1 3,-1 3 10,7 0 8,-1 3-2,4-2-1,-2-1-75,3-1-35,3-2-1,-2-3 5,4-2-5,1-8 0,1-1-6,-2-8-7,-2-2-5,-3-3-18,-3 5-18,3 0-33,-3 5-65,0 4-18,0 6-5,0 5 0,0 7-3,0 4 0,6 4 9,0 5 19,1 1 17,4 1 19,-1-5-16,1-2-152,0-11-471,-1 0 0,-4-4 0</inkml:trace>
  <inkml:trace contextRef="#ctx0" brushRef="#br0" timeOffset="6833.5512">2389 4241 2800,'0'0'13,"0"1"6,0 10 7,3 10 6,2 14 4,2 13-1,4 9-10,-2 7-89,15-9-520,-18 5 0,0-2 0,-3-9 0</inkml:trace>
  <inkml:trace contextRef="#ctx0" brushRef="#br0" timeOffset="7654.2831">2770 4541 1884,'3'24'68,"3"15"3,-2 9 0,4 14 1,3-3 1,-4-4 4,-4-5 44,3-12 70,-6-9 71,0-13-38,3-10 8,-6-8 5,0-10 3,0-8 4,-7-6-1,-1-9-3,-1-9-44,0-11-73,1-3-70,5-2-27,2 1-22,8 4-4,2 6-7,7 13-6,0 5-3,7 9-8,-1 7-12,2 7-15,-4 5-11,1 3 1,-6 6 6,0 4-4,-3 3 4,-6 5 4,-2 7 7,-4-1 12,-4 2 20,-5 1 25,-5-5 15,-2-3 7,5-6 5,-1-6 0,3-4-28,6-3-81,0-2-213,6-7-159,2 2-309,8 0 0,7-3 0</inkml:trace>
  <inkml:trace contextRef="#ctx0" brushRef="#br0" timeOffset="8039.1845">3027 4438 1503,'0'0'157,"0"0"21,0 0 4,0 0-2,0 0 21,0 3 23,0 6 9,3 7 6,-1 5 2,5 8-111,3 3-44,3-1-20,-1-2-1,3-6 7,-3-4-9,3-8-1,-1-7-1,-1-6-6,1-4-2,-2-9-1,-5-5-11,-4-6-10,-3-7-10,-10-3-4,-4 1-15,-5 6-22,-1 3-9,-3 10 2,-2 9-3,4 10-1,4 5 0,5 5-52,5 1-90,4-3-133,6-5-391,-2 0 0,10-1 0</inkml:trace>
  <inkml:trace contextRef="#ctx0" brushRef="#br0" timeOffset="8259.8038">3217 4480 1370,'1'0'70,"2"4"51,2 4 23,1 9 10,0 4 4,-3 8 2,0 4 2,0 3 2,-3-5 1,0-2-38,0-8-156,3-10-524,-1-4 0,2-4 0,1-6 0</inkml:trace>
  <inkml:trace contextRef="#ctx0" brushRef="#br0" timeOffset="8693.4808">3318 4524 2067,'0'0'53,"0"3"5,0 4 8,1 4 7,-1 7 4,2 7 1,2 3 2,-1-4 8,0 1 20,0-4-6,-3-7 19,2-3 22,-2-7 4,0-2-6,0-5 0,0-6-1,0-5-1,0-9-9,1-5-26,1-4-39,1 4-43,3 3-37,1 11-18,-1 4-6,3 7-12,1 3-14,0 6-9,0 4-28,0 1-40,3 6-64,-2-1-60,-2 1-38,1-2 2,-1 2 4,0-4-151,-3 3 0,-1 0 0,-4-7 0</inkml:trace>
  <inkml:trace contextRef="#ctx0" brushRef="#br0" timeOffset="8934.0329">3498 4398 1958,'-1'-7'98,"-1"4"6,2 1 4,-1 5 4,4 13 1,3 11 1,3 11-7,-3 8-25,3 3-41,-3-1-141,-6-10-17,4-6-19,-4-10-51,0-18-272,0 2 0,0-4 0,-4-8 0</inkml:trace>
  <inkml:trace contextRef="#ctx0" brushRef="#br0" timeOffset="9350.1337">3483 4555 1530,'2'0'58,"4"0"21,6 0 7,9-5 0,1-1-2,7-2-7,-2-4-9,-7 3-18,-4 1-30,-10 3-31,-3 4-21,-1 4 3,-4 3 22,-4 5 26,0 4 18,0-1 20,-3 3 16,3 1 24,5-2 35,1-1 1,0 0 2,4-1-20,4-2-25,-1-3-23,1-4-12,4 0-13,-3-2-7,-3 0-8,0-2-6,0 7-3,-6-2-4,1 6 1,-4 4-6,-1 2-3,-13 5-3,-1-2-35,-4 1-67,1-7-93,2-10-395,3-1 0,4-8 0,1-4 0</inkml:trace>
  <inkml:trace contextRef="#ctx0" brushRef="#br0" timeOffset="9727.0183">3936 4335 1874,'0'3'138,"0"-3"14,-2 0 7,-3 0 18,-1 0 20,-7 1 20,-6 8 14,-1 2 26,-5 5 11,-2 12-114,1 1-13,4 5-12,2 5-3,8 0-17,9 1-17,3-4-16,8 3-15,6-4-27,5 0-22,2-6-60,4-4-63,1-4-136,1-14-592,-7 0 0,-1-6 0,-4-6 0</inkml:trace>
  <inkml:trace contextRef="#ctx0" brushRef="#br0" timeOffset="10271.4946">3933 4559 1667,'0'0'119,"1"0"27,-1 0 26,0 0 18,0 0 10,0 0 10,0 0 4,0 0-1,0 0 0,0 0-78,2-1-36,1 1-25,2-2-26,1 1-18,0-1-10,1-1-11,1 3-3,1 0 1,0-2 0,0 2-9,1 0 2,1 0-1,-2 2 1,2 3 4,-1 3-1,-1 5 2,-3 2 3,-3 5 1,0-1 7,-3 2 15,0 2 12,-3-2 11,-6 4 7,-3-2 0,-3 0 10,-3-7 2,3-3 0,0-7-4,1-4-22,-2-1-47,5-5-64,-1-4-138,6-9-208,3 0-335,3 0 0,2-1 0,9 0 0</inkml:trace>
  <inkml:trace contextRef="#ctx0" brushRef="#br0" timeOffset="10562.2032">4141 4528 1852,'-3'0'62,"-3"0"24,0 0 34,-5 2 30,1 1 27,1 5 15,-1-1 8,2 5 10,0 5 2,2 2-50,3 1-10,0 2-24,3 1-34,0-2-31,0-3-39,6-3-60,2-4-102,8-7-229,-2 0-301,2-4 0,-2-5 0,-1-1 0</inkml:trace>
  <inkml:trace contextRef="#ctx0" brushRef="#br0" timeOffset="10814.1356">4233 4682 988,'4'6'74,"-4"6"15,0 5 19,3 7 27,-3 1 32,0 5 24,-3-2 21,-1-2 12,-2 3 3,-3-5-60,-2-5-16,1-3-50,5-9-158,-3-13-498,5 3 0,0-11 0,2-4 0</inkml:trace>
  <inkml:trace contextRef="#ctx0" brushRef="#br0" timeOffset="11303.0128">4344 4550 1743,'0'5'87,"-3"0"18,3 5 16,-2 4 11,2 1 13,2 2 8,-2-3 12,6 1 8,-1-1 16,5-8-28,-1-3-25,2 0-14,0-6-15,2-3-23,0-4-27,-2 0-29,-2-2-26,-5 1-11,1 3-25,-4 3-27,-1 3-5,0 4 0,0 3 3,2 3 16,-1 7 24,5 6 40,-1 6 33,-1 0 27,-2 5 26,1 0 32,-8 2 16,-2 0 11,-4-1-6,-8 0-4,-5-8-26,0-3-75,1-9-120,23-9-821,-18-8 0,9-11 0,0-15 0</inkml:trace>
  <inkml:trace contextRef="#ctx0" brushRef="#br0" timeOffset="11593.6562">4467 4277 1920,'4'-2'56,"0"2"24,5 0 18,3 0 13,9 5 15,3 8 5,6 7 1,0 5 3,-7 11 9,-5 3-11,-10 3 21,-7 5-8,-2 6 6,-12 0 5,-6 4-6,-8-2 1,-9-2-2,1-1-1,2-10-27,7-9-94,10-13-172,37-15-712,-30-6 0,1-7 0,-2-4 0</inkml:trace>
  <inkml:trace contextRef="#ctx0" brushRef="#br0" timeOffset="13117.9787">732 5349 694,'3'0'40,"4"0"28,3-1 19,-1 1 14,0-3 9,0 3 7,0-1 18,-6 1 22,-3-2 20,3 4-16,-3-2 5,0 1-15,3 0-11,0 2 8,-1-1 16,-1 0 14,2-2-1,1 1-8,3-1-9,3-1-12,8 1-13,3 0-12,2 1-6,4-1-22,0 2-23,3-2-8,2 2-9,4-2-10,0 0-1,9-2 2,9 2 8,11 0 4,9 0 0,15-2 8,7-1 3,5 2-11,0-3-9,1 0 5,8 1 3,7-2 1,5 0-1,9-2 0,9 3 4,4-2 8,7-1 2,8 2 5,7 1 4,7 1-7,4 2-7,7 0-5,1 1-5,2-2-3,6 4-2,8 0 4,-3 1 0,1 3-1,9-1 8,6 5 3,1-2-7,3-1-2,14-2 1,7 3-1,-3-3-9,11-4-14,6 2-8,-3-1-2,-1-2-1,4 0-2,-9 3 15,-3-1 8,-2-2 2,-4 5 4,-2-3-2,3 3 0,2 0 7,-2 0-4,-8-3-14,3 3-2,-9-2-10,-13 0-9,-10-2-2,-3 2 2,-13-1 10,-11 3-1,-6-2 3,-9 1 1,-8 3 3,-10-5-2,-9 0 7,-8-2-9,-11 2-1,-14-2-5,-19-2-6,-16 2-8,-20-1-18,-15 0-31,-15 1-64,-11-2-65,-2 0-126,-11 2-111,-11-5-280,-18 2-396,-24-1 0,-26-3 0,-28-3 0</inkml:trace>
  <inkml:trace contextRef="#ctx0" brushRef="#br0" timeOffset="14796.2831">5329 4456 1449,'0'0'164,"-4"0"39,4 0 27,-3 0 14,3 0 10,-1 0 2,1 0 6,-2 0 5,2 0 3,0 0-98,-1 0-58,1 0-36,0-1-24,0 1-14,0 0-9,0 0-4,0 0-5,-3 0-3,3 0-3,-2 0-6,2 0-1,0 0-4,2 0-2,-2 0 0,0 0 3,0 0 1,0 0 1,0 0 1,-2 0 0,2 0 1,0 0 1,0 0-1,0 0 0,0 0 5,0 0-6,0 0 0,0 0 1,0 0-3,0 0-2,0 0-1,0 0 0,0-2 1,0 2 3,0 0 1,0 0 9,0 0 8,0 0 9,0 0 2,0 0 4,-3-1-1,-3 1 0,0 0 2,-6-2-1,-3 1 2,-3 1-1,0-3-10,4 0-9,-2 3-3,7-1-3,3 1-1,0 0 0,1 0 0,1 0-4,-1 0-8,-1 4-2,2 3-1,-3 3-2,1 0 2,-2 5 2,3-1-1,-1 2-1,0 4-5,3-3-2,3 0 1,0 1-3,3 0-3,3-6-1,0 1-1,3-4-1,5-3 2,-4-3 0,3 0 2,3-2 1,-3 1-2,2 2-1,0 3 2,0 4 2,2 1 0,-5 5-4,0 4 3,-3 3-1,-3-2 1,-6 4 5,3-2 3,-6-3 2,0 0 3,-3-4 0,-7-2 3,-4-6 4,-7 1-1,-2-6 1,1-2 0,2-4-28,3-4-56,4-7-61,7-3-114,3-7-170,3-3-361,6 12 0,6-1 0,12 4 0</inkml:trace>
  <inkml:trace contextRef="#ctx0" brushRef="#br0" timeOffset="15260.5046">5584 4686 1592,'0'0'138,"0"-3"22,-5 3 28,-5-1 25,-5-2 17,-3 3 7,-5 3 6,-1 1 3,2 4 3,1 6-94,4 5-39,4 4-23,8 0-26,2 0-26,6-2-18,2-6-7,3-6-1,1-3 3,8-3 0,-2-6-2,3-6-2,3-1 3,-1-7-8,-5-4-15,0-3-20,-4 1-10,-4 3-3,-4 5-14,0 4-11,-3 7 0,-2 4-1,4 4-2,-2 7 9,1 6 14,2 1 21,2 5 8,3 1-13,2-3-46,-1-4-98,2-7-150,0-7-269,3 0 0,4-4 0,-1-4 0</inkml:trace>
  <inkml:trace contextRef="#ctx0" brushRef="#br0" timeOffset="15551.0745">5709 4357 1222,'1'-5'74,"-1"3"29,3 6 23,2 3 24,1 13 14,3 16 11,2 10 9,-1 8 11,-3 9 5,-2 4-61,-2 1-10,-3 0-28,0-5-22,-3-6-25,3-15-15,-2-9-54,2-16-156,-1-38-418,2 17 0,1-7 0,3-8 0</inkml:trace>
  <inkml:trace contextRef="#ctx0" brushRef="#br0" timeOffset="15938.1134">5891 4772 1812,'0'0'30,"0"0"2,0 0 15,2 0 6,4 0 10,4-1 6,4-1 2,3-1 2,0-6 1,-2-2-40,-4-1 4,-5-2-2,-3 1-16,-1 1-6,-4 3-7,-4 2-3,-6 3 17,-2 0 19,-2 1 22,-5 3 22,4 0 22,-1 7 8,6 1 10,-2 7-2,8 7 0,3 8-3,2 2-19,5 3-25,7-5-49,4-1-107,9-5-99,12-11-169,-1-6-247,10-5 0,3-8 0,1-10 0</inkml:trace>
  <inkml:trace contextRef="#ctx0" brushRef="#br0" timeOffset="16368.2839">6216 4599 2548,'-12'2'71,"-3"2"10,-6 7 11,1 3 7,4 1 8,5 8-1,5-3 6,5-3 2,2 0 2,5-3-58,3-4-8,2 1-8,4-2-11,2-4-7,-1-1-7,1 1 1,-1 1-9,-5 0-1,0 2-2,-3 1-5,-3 0 1,-5 2-2,3 3 8,-6 1 5,-2 2 7,-4 0 9,-7-2 9,-7-1 18,-1-3 6,0-4 7,-2-4-4,5-3-25,6-3-48,5-4-119,7-5-246,3-1-347,7-4 0,8-3 0,11 0 0</inkml:trace>
  <inkml:trace contextRef="#ctx0" brushRef="#br0" timeOffset="16617.473">6553 4717 2408,'0'0'54,"0"0"22,0 0 40,0 0 19,6 3 12,5-1 3,4 1 2,4-1 2,4 0-3,2-1-80,-1-1-107,2 0-148,10-5-494,-18 6 0,-7-2 0,-4-1 0</inkml:trace>
  <inkml:trace contextRef="#ctx0" brushRef="#br0" timeOffset="16873.2663">6553 4920 3189,'0'1'77,"3"-1"1,-1 0 2,7 0 1,6 1-3,9-2-40,2 1-60,8 0-107,10-5-565,-13 0 0,-2 1 0</inkml:trace>
  <inkml:trace contextRef="#ctx0" brushRef="#br0" timeOffset="18151.3048">7134 4620 758,'-2'0'109,"1"0"28,-2 0 45,0 0 35,1 0 23,2 0 19,-1 0 15,2 0 10,-1 0 9,0 0-78,0 0-13,0 0-18,0 0-33,0 0-21,0 0-8,0 0-13,0-1-12,0 1-9,0-3-8,0-2-9,3-1-9,0 0-8,0-1-12,5 3-18,0 0-15,5 0-6,-2 3-6,5-1 0,-2 4-2,4 3 0,-2 3-10,1 6-10,-3 2 0,-3 4 4,-5 1 1,-3-1 0,-3 2 10,-7 0 6,-8 4 2,-3 1 3,-9 2 11,-5-2 8,2 1 1,7-6 1,10-5 3,6-9 6,5-1 7,2-4 1,2-2 1,2-1 0,0-1-1,5-2-1,4-2-2,6 2-1,-3 0-4,0 3-8,3-3-13,-1 3-7,3 6-9,-1 2-6,-3 4-2,-4 5-4,-6 3 1,-4-1 7,-1 2 1,-4-1 4,-2-2 7,-6 0 3,-4-2 8,-10-3 10,-2-1-1,-4-5 6,0-2 0,6-5-26,3 0-38,5 0-65,11-4-214,10-4-159,-5 1-295,10-2 0,4-4 0,8-3 0</inkml:trace>
  <inkml:trace contextRef="#ctx0" brushRef="#br0" timeOffset="18628.2668">7473 4743 1623,'0'0'111,"0"0"33,0 0 30,-3 6 20,-5-2 11,0 6 6,0 5 5,3 4 4,2 3 5,3 0-85,3 4-21,2-3-31,6 0-30,2-4-20,7-2-9,-1-7-4,3-4-2,-1-4-4,-2-4-3,0-4-1,-3-4-4,-5-6-3,0-4-2,-4-1 0,-6-4-2,-2-1-4,-8-1-1,-3 0-3,-4 3 1,-4 1-9,0 6-22,4 5-30,4 6-27,3 6-73,7 0-138,-1-14-348,3 21 0,0-2 0,6-1 0</inkml:trace>
  <inkml:trace contextRef="#ctx0" brushRef="#br0" timeOffset="19142.0969">7808 4727 1061,'0'3'103,"-1"3"53,-2 1 38,0 0 25,-2 6 25,-1-1 15,-1 5 9,1 0 8,1 6 3,2 0-67,4 4-32,1-1-51,4 1-37,0-6-22,6-3-14,-1-7-6,5-5 1,-2-6-4,5-3-1,-2-7-2,4-7 0,-2-4-5,0-8 0,-6 2-10,-5-4-12,-4 3-13,-7-1-12,-6 2-4,-10 4-2,-5 0 5,-5 5-3,-6 1 5,7 4-7,5 1 0,5 6-18,6 3-4,8 3-8,1 3-25,3 2-121,38-2-559,-30 8 0,6 1 0,1-3 0</inkml:trace>
  <inkml:trace contextRef="#ctx0" brushRef="#br0" timeOffset="19840.5688">8108 4726 922,'0'0'63,"0"0"12,0 0 10,0 0 4,0 1 5,0 1 9,-3 1 14,3-1 16,-2 4 20,0-3-21,2 0-9,2-3-9,-2 4 1,0-4 9,-2 3 6,1-2 0,-1 3 0,-1 1-6,0 0-11,-1 0-10,1 2-7,0-2 7,2 2 3,-2-2-2,1-1-2,-1 4 0,0-2-8,0 3-6,0 0-8,1 5-1,2 3-7,0 3-6,0 3-10,0 0-13,3 3-6,5-3-6,1 0-2,7-8 1,0-5 1,2-6-8,-3-1 0,3-10-3,-4-3-2,3-5-3,-3-3-6,-5-4-2,-3 2-5,-3-2-8,-3 2-4,-9-1 0,-4 0-2,-7 1-2,-7 3 0,0 0 1,3 3-40,7 4-55,7 3-53,5 5-86,3 0-169,2 2-298,0 2 0,2-4 0,0 2 0</inkml:trace>
  <inkml:trace contextRef="#ctx0" brushRef="#br0" timeOffset="20446.0593">8386 4753 1708,'0'0'158,"0"0"16,2 0 4,-2 0 8,0-3 2,3 3 1,10-1 0,-1 1 1,8-3-2,0 7-124,2 7-37,-6 3-19,0 8-5,-3 6-12,-7-3 0,-3 4 2,-3-1 0,-6 0 5,-9 1 12,0-5 5,-6 2 9,-5-4 9,2-7 5,0-5 6,3-5-3,6-5-20,0-3-91,10-9-178,2-22-416,8 17 0,6-8 0,5 2 0</inkml:trace>
  <inkml:trace contextRef="#ctx0" brushRef="#br0" timeOffset="20797.7348">8743 4688 1389,'-10'-2'143,"-1"2"30,-6 0 25,-4 5 24,2 1 18,-1 8 8,0 9 5,7 1 3,1 7 2,6 1-95,4-4-45,7 2-29,2-2-22,4-2-24,4 0-20,6 0-8,0-6-3,0-3-6,2-5-22,2-9-73,1-3-124,-1-10-506,-3 0 0,1-3 0,-2-3 0</inkml:trace>
  <inkml:trace contextRef="#ctx0" brushRef="#br0" timeOffset="21100.4348">9128 4596 2461,'0'3'43,"0"3"11,0 8 9,0 12 2,1 8 1,2 10 2,-1 4 1,-1 2-1,1-4 2,-2 0-27,-2-3-16,-2-8-54,4-9-177,-2-27-369,-2 12 0,2-7 0,4-6 0</inkml:trace>
  <inkml:trace contextRef="#ctx0" brushRef="#br0" timeOffset="21296.0239">9015 4887 2790,'-3'-3'78,"3"3"4,0-3 0,0 0 10,0 0 6,9 2 4,9-1 0,3 1-16,12 0-90,14-5-276,-9 0-365,-1 3 0,-5-2 0,-1-1 0</inkml:trace>
  <inkml:trace contextRef="#ctx0" brushRef="#br0" timeOffset="22247.1184">9706 4634 1354,'-4'-3'149,"0"0"30,-5 0 19,-1-2 32,-8 4 32,-4 1 26,-3 1 21,-2 7 8,1 2 5,1 7-111,2 5-30,8 1-27,-1 4-15,8 0-31,5-3-27,3 1-20,0 1-20,3 0-6,3 3-4,-1-3-3,2-3-2,1 0-5,-4-5-2,1-6 1,-1-5-1,3-1-2,0-3 3,-1-2-2,0-2-2,-3 1 4,0 1 0,-3-2 0,0 1-1,0 1-5,0-1-1,0 0-4,0 0-4,0 0 1,0 0-2,0 0-2,0 0-5,0 0 0,0 0 1,0 0 0,4 1 0,-4 0-1,2 1 1,2-1 1,-1 1-1,2-2 2,1 0 3,0 0-2,4 0 2,6 0-2,0-2-3,-2 1-4,2-2-6,-5 1-3,-2-3-1,-1 1-2,-1-3 0,-4 3 0,1-3 1,-1-1-1,-1 0 6,-1-2 5,-1-1 3,0-2 5,0 1 1,-1 2-2,-4-1-2,-2 0 2,-8 1-2,-5 1 2,-7 4-3,-5 3-2,-1-3 2,0 5-4,3 3 3,6-1 0,5 3-4,9-1-8,6 4-43,4 2-67,7 0-114,43-3-627,-36 2 0,7-1 0</inkml:trace>
  <inkml:trace contextRef="#ctx0" brushRef="#br0" timeOffset="23392.4039">9853 4787 2126,'-4'-1'141,"-4"1"20,1-1 24,-4 3 12,-2 7 8,0 4 4,5 3 3,2 9 0,3 4-1,3-1-122,0 3-14,9-2-18,1-3-24,4-5-12,4-4-4,2-11-5,-1-1-10,-1-10-9,-2-1-7,-1-5-20,-6-6-10,-4-4-2,-3-2 0,-9-3 0,-6 0-1,-8 3 6,-3-1 10,-2 5 10,5 3 10,6 3 17,7 5 9,5 2-1,2 3-4,1 0 5,4-2-3,6 1-6,3 1-1,8-2-4,5 2-2,1 2-7,-5 1-8,-5 0 2,-4 1 2,-7 2-4,1 5 2,-4 4 0,-3 2 1,0 5 0,0 2 2,0 2 5,3 1 8,0 4 3,2-2-3,3-1 5,3-1 0,4-3-1,-2-7 2,4-6 1,-4-4 1,1-1-3,1-10-7,0-1-11,-6-6-10,-1-6-11,-4-5-7,-2-1-2,-7-5-4,-6 5 4,-6-4 19,-6 6 13,-4 1 12,1 5 15,8 4 12,6 6 7,6 4 2,6 1 0,0 1 7,0 2 1,4 0-16,7 0-9,4 0-5,5 0-2,7 0-17,0 0-9,0 0-6,-3 0-8,-7 0-11,-2 0-11,-9 2-5,-2 2 0,-2 4 2,-2 4 3,0 5 27,0 6 17,0 2 17,0 4 14,0-2 11,3 2 7,6-4 4,0-6 6,3-3-2,3-7 0,2-4-11,-1-8-7,1-5-5,-4-6-5,-2-6-3,-4-6-3,-3-3-5,-6-3-4,-7 3-6,-2-1-3,-5 6-6,-1 3-13,-4 10-20,6 8-41,3 3-106,9 0-214,-3 5-270,4 2 0,4 0 0,1-3 0</inkml:trace>
  <inkml:trace contextRef="#ctx0" brushRef="#br0" timeOffset="23832.952">10398 4754 537,'4'0'94,"2"3"37,1 6 31,-1 5 33,-3 4 20,1 9 10,2 1 14,-3 1 8,3-7 14,0-4-28,4-4-14,0-8-33,3-6-29,4-3-33,-2-6-20,0-5-9,-1 1-15,-3-6-8,-5 2-19,-4 8-36,-1 1-17,-1 7-4,4 7 0,-4 6 0,3 8-1,1 9-1,-1 9 14,1 4 21,-2 4 17,-1 1 25,-4 0 20,-8 1 24,-13-3 12,-14 0 7,-18-2 7,-19-2-8,-9-6-83,-1-3-113,12-9-166,14-23-626,20-6 0,16-15 0,14-19 0</inkml:trace>
  <inkml:trace contextRef="#ctx0" brushRef="#br0" timeOffset="25446.0354">9564 3713 169,'0'0'163,"0"3"52,0-3 15,0 1 13,0-1 13,0 0 13,0 0 17,0-1 12,0-2-1,0 3-60,2 0-110,-1-3-48,4 3-6,7 3-1,5 2-1,13-1-1,11-1-13,11 2-7,13-5 2,14 0 7,15 0 3,11 0-3,9 5-9,4-1-11,-4 8-10,-7 1-11,-13 2-6,-5 2-2,-4-2-1,1-5 2,1-4-1,-5-2-4,-8-4 2,-15 0-4,-21 0 4,-16-2 27,-14 4 15,-8-2 5,0 0-1,0 0 0,0 0-2,0 3 2,0 1 2,0 0 0,0-1-3,0 1-24,0 3-14,0 0-4,0 7-1,0 1 2,0 2 2,0 6 4,0 4 1,-3 5 3,3 4-1,-5 7-1,1 5-3,-1 9 4,2 2-3,-2-1-1,0-1 0,2 0-3,0-5-4,0-1-3,0-4 0,-1 3 2,1-1 7,2 3 2,-1-1 8,1 5 1,2-3-1,-1 4 5,5-3 1,-4 2-1,6-1 5,-1-1 5,1-1 0,-7 1-1,3-1-1,-2 2-2,-1-4 4,2 5-4,3-1 3,-2 5 3,0-1 2,3 4-7,-3 0-8,2 2-1,0-4-4,0 2 4,-2 0 3,0-1 0,1 1 0,-1 2 3,5 1-3,-5 2 10,-3 2 1,3 2 0,-3-4 3,0 2-4,0 0-5,0-1-4,0 0 1,-6 3-4,-2 0 2,1 0-4,-4 3 0,-2-3 11,5 0 14,-1-4 3,4-1 6,0-5 2,5-1 9,-3-4 8,0 0-3,0-3-4,0 1 15,3-1 9,-4 0-10,4-1-3,4 1-11,-4-1 7,0 1-13,0-2-8,0-3 2,0-3-7,0-6-17,0-4-20,0-6-9,3-6 2,-3-7 26,0-6 46,3-7 0,-3-2 0,0-2-5,0 0 3,0-2 0,0 1 0,0-2 0,0-1-3,-3 0-23,0 0-55,-8 1 0,-13 3 0,-20 4-65,-20 3-121,-24 10-124,-19 5-246,-22-26-858,-19 40 0,-11-2 0,-35-5 0</inkml:trace>
  <inkml:trace contextRef="#ctx0" brushRef="#br0" timeOffset="26904.9973">1825 5460 1138,'0'-1'123,"0"-2"38,0 1 31,0 1 32,0 1 30,0-3 22,0 3 24,0 0 35,0 0 28,0 0-61,-6 0-20,-5 4-18,-4 2-16,-3 1-23,-3 5-20,0 5-18,-1 0-14,-3 5-27,-2 5-22,3 6-19,-3 6-7,6 5-17,3 4-13,8 2-2,4 2-3,4-1 2,5-2 1,5-5-10,5-2 2,2-6-6,6-4-6,2-6 0,-6-2-1,2-6-16,-7-2-5,0-8-8,-3 2-13,-1-3-26,-1-2-25,0-1-29,3-1-54,-1 2-59,1 0-80,-4-1-84,6-4-212,-3 3-404,-3-3 0,3-4 0</inkml:trace>
  <inkml:trace contextRef="#ctx0" brushRef="#br0" timeOffset="27606.0215">2389 5692 743,'0'-5'75,"0"-1"25,0 0 26,0 0 44,0 3 36,0 3 40,-3-2 30,-1 2 22,1 0 11,-5 0-48,-1 0-8,-1 2-13,-4 2-15,0 1-37,3 4-28,-5 2-28,6 3-21,-2 4-10,4 3-2,-1 3 3,6 3 5,3-3-4,2 3-8,8-1-1,4-2-10,4 4-8,3-7-13,3-2-8,-1-2-8,-1-7-5,-2-6-15,2-3-5,1-6-4,-2-10-2,0-4-1,-3-6-1,-4-8 1,1-1 0,-8-3-6,-4-1-1,-1 0-5,-7 6-6,-4 5-2,-4 5-11,-1 10-25,-4 2-17,-2 8-21,-2 3-42,1 5-35,3 3-45,0-3-82,10-1-161,1-20-344,7 18 0,4-3 0,7 5 0</inkml:trace>
  <inkml:trace contextRef="#ctx0" brushRef="#br0" timeOffset="27845.1644">2805 5932 1660,'0'17'98,"0"9"28,-8 6 14,-1 8 12,0 0 4,-6-3 3,-3-2 0,3-3 2,0-6-2,3-9-117,6-10-117,3-7-130,-2-28-341,2 13 0,3-5 0,-3-1 0</inkml:trace>
  <inkml:trace contextRef="#ctx0" brushRef="#br0" timeOffset="28145.0624">3160 5606 2114,'0'3'111,"0"3"21,3 8 13,-3 9 0,0 9 6,0 8 1,0 6 2,0 3 1,0-3 0,0-3-85,0-2-48,0-12-84,3-6-166,-3-29-415,3 12 0,1-7 0,2-4 0</inkml:trace>
  <inkml:trace contextRef="#ctx0" brushRef="#br0" timeOffset="28636.1121">3375 5603 2213,'0'0'21,"-2"0"9,2-3 40,0 3 28,0 0 7,0-2 15,5 0 11,4-2 3,4 0 4,7-4-21,3-1 3,-2 2-9,3 2-40,-3 3-30,-3 2-20,0 7-27,-3 7-17,-3 8-5,-3 4 0,-6 9 12,-3 3 20,-9 5 18,-7 2 17,-10 0 19,-9 0 42,-4-7 29,3-7 32,6-8 33,10-10 13,8-8-10,9-3-25,3-6-17,3-6-19,6 3-18,8-4-40,6-3-57,8 0-60,8 5-81,2 1-47,8 5-76,6 2-201,0-13-399,1 17 0,-6-2 0,-10-1 0</inkml:trace>
  <inkml:trace contextRef="#ctx0" brushRef="#br0" timeOffset="29020.5969">3888 5571 1097,'0'-11'184,"0"0"7,0 0 19,3 1 17,5 7 19,8 7 12,5 12 6,6 10 2,5 8-1,-2 13-126,-7 8-41,-4 3 16,-7 7-1,-6-1 7,-10 8-6,-7-2 0,-13-2 6,-6 2 10,-8-8 16,-2-7 0,2-12-15,7-9-67,8-11-79,8-13-79,6-3-96,6-7-226,-5-2-392,2-4 0,-6 1 0,-7 1 0</inkml:trace>
  <inkml:trace contextRef="#ctx0" brushRef="#br0" timeOffset="29622.0753">1796 6713 1882,'2'-2'131,"-2"-1"23,0 0 18,0 1 18,0 1 27,0 1 43,-2 1 36,-4 7 20,-4 5 27,-11 12-84,-6 7-29,-2 11-23,2 6-16,7 8-18,10-1-32,7 3-48,6-1-61,9 0-57,9-5-92,9-6-81,12-9-230,8-9-475,-2-7 0,1-14 0,-3-6 0</inkml:trace>
  <inkml:trace contextRef="#ctx0" brushRef="#br0" timeOffset="30560.1962">2412 6873 1410,'0'0'113,"0"0"28,0 0 24,0 0 20,0 0 15,0 0 11,0 0 8,0 0 6,0 0 4,0 0-72,0 0-27,0 0-24,0 0-18,0 0-10,0 0-4,0 0 8,0 0 16,0 0 1,0 0-1,0 0-6,0 0-3,0-1 0,0-2-4,0-1-8,0-2-10,0-1-20,3 1-21,-3-2-8,3 2-2,1-3 2,-1 1-4,5-1-3,4 3-3,0 0-2,3 0-1,5 4 1,-1-1-2,4 3 0,1 1-4,0 7-9,-2 5-20,-2 3-2,-8 9-1,-3 4 1,-6 3 14,-9 2 16,-6 2 19,-11 5 10,-5-2 14,-7 1 17,0-8 23,7-4 9,7-10 18,9-4 11,6-11-11,6-3-19,0-6-21,3-5-9,3-3-12,3-1-16,9 1-10,2 2-30,7 3-62,0 5-48,1 5-49,1 5-35,-2 3-93,0 5-155,-3-14-411,-1 20 0,-1-3 0,1-5 0</inkml:trace>
  <inkml:trace contextRef="#ctx0" brushRef="#br0" timeOffset="30758.9813">2981 7168 2572,'-3'0'14,"-2"7"2,-3 7 15,-5 7 3,-2 5 5,-6 3 8,-2 5 2,1-5-1,-1 4-38,4-8-98,14-8-171,-4-3-243,3-9 0,9-5 0,0-8 0</inkml:trace>
  <inkml:trace contextRef="#ctx0" brushRef="#br0" timeOffset="31341.1611">3220 6815 1684,'0'0'46,"0"-2"6,1 2 22,1-3 17,3 2 8,5 1 7,7 0 1,5 0 2,5 0 1,0 0-36,0 0-10,-4 4-13,0 3-51,-7 1-49,-5 6-15,-5 5-6,-3 4 2,-3 5 13,-8 4 18,-4 6 6,-6-1 8,-3-2 14,0-3 49,3-10 64,10-10 20,5-4 8,3-7-3,5-2-13,1-5-18,10-1-6,2 3-8,5-1-5,4 2-20,0 3-32,0 7-16,-2 3-7,0 6-5,-4 5-2,-9 0-1,-6 4 2,-3 1 11,-10-2 5,-7 5 8,-7-4 3,-9-1 1,-9-3-4,1-6-20,-2-8-86,8-3-184,0-8-355,16-12 0,8-11 0,8-14 0</inkml:trace>
  <inkml:trace contextRef="#ctx0" brushRef="#br0" timeOffset="31691.9072">3722 6711 2358,'0'-5'47,"6"1"2,5 2 8,12 1 14,5 2 11,13 13 14,7 7 6,2 6 4,-5 14 21,-8 8-16,-14 3 13,-14 7 17,-10 9 10,-12-2-6,-9 2 4,-8-1-3,-5-3 2,-8-8-4,3-9-20,3-9-26,7-10-27,6-11-70,8-7-65,3-7-114,10-5-238,-5-1-382,1-1 0,-2 0 0</inkml:trace>
  <inkml:trace contextRef="#ctx0" brushRef="#br0" timeOffset="32337.9654">1861 7790 1034,'0'-2'151,"3"-4"44,1 2 46,-1-1 35,-3 2 29,2 1 18,-4 2 13,-5 2 12,-5 6 24,-7 7-91,-10 11-38,-4 11-40,0 7-41,9 10-33,7 5-31,11 3-17,9 4-30,11 0-44,10-5-83,7-1-123,32-12-713,-12-3 0,2-13 0,3-6 0</inkml:trace>
  <inkml:trace contextRef="#ctx0" brushRef="#br0" timeOffset="33581.8226">3858 7756 1514,'0'0'53,"0"0"8,0 0 3,1 0 6,-1-2 12,2 2 18,3 0 24,5 4 32,2 5 13,7 5-42,1 5-4,6 8-4,-2 6 3,0 6 4,-4 0-2,-4 9 0,-4-2-6,-6 3-14,-3-1 9,-6-1 22,-3-1 22,-3-3 19,-3-5 10,-8-5 5,-2-4 5,1-5-1,-2-3-9,2-4-10,6-1-22,2-6-23,2 0-26,5-5-20,-3-1-14,5-1-18,0-1-15,1-2-13,0 1-20,2-1-8,-1 0-8,1 0-7,1 0-7,0 0-14,0 0-19,0 0-14,0 0-14,0 0-9,0 0 5,0 0 0,0 0 0,0 0 0,0 0 1,0 0 12,0 0 18,0 0 15,0 0 14,0 0 6,0-1 3,0 1 2,0 0-11,0 0-22,0-2-7,-3 2-2,3 0-3,0 0-2,0 0 0,0 0 2,0 0 0,0 0 2,0 0 21,0 0 24,0 0 15,0 0-2,0 0 4,0 0 0,-3 0 0,3 0-1,-4 0-2,2 0 0,2 2-5,0-2 1,-1 0 0,1 0 4,0 0-2,0 0 2,0 0 0,0 0-4,0 0-9,0 0-17,0 1-20,0-1-23,-2 0-13,2 1-12,0-1-2,0 0-20,0 0-50,0 0-46,0-1-42,0-2-49,0-4-183,0 4 0,0 1 0,0-1 0</inkml:trace>
  <inkml:trace contextRef="#ctx0" brushRef="#br0" timeOffset="38471.0685">5408 5644 609,'0'0'93,"-2"0"10,-1 0 11,-3 0 7,3 0 19,-1 0 26,-2 0 28,0 2 23,3-2 21,-3 0-54,6 3-2,-3-3 7,3 0 10,0 0 14,0 0-9,0 0-27,0 0-22,3 0-22,3 0-19,3 0-19,1 0-17,4 0-17,2 0-21,0 0-19,1 0-17,2 2-5,-4 2-13,0 4-11,0-1-14,-11 3-1,2 2 1,-4 0 7,-4 5 4,-8 3 5,-7 1 11,-7 4 10,-6 6 11,-3-4 13,7-1 16,7-4 7,8-7 8,7-6 7,4-6 6,3-1-1,1-2-4,1-2-2,7-1-3,6 0-3,3 0-4,2 0-5,1 2-12,-2 1-20,4 2-30,-7 3-20,1 1-12,-5 6-4,-3 5 1,-6 2 1,-3 2 7,-3-1 8,-6 0 13,-3 1 16,-6-1 25,-9-3 20,-6-5 16,0-3 3,-3-6-1,4-1-11,6-5-44,7-4-47,4-6-84,9-5-169,3-16-483,6 13 0,12-4 0,6 5 0</inkml:trace>
  <inkml:trace contextRef="#ctx0" brushRef="#br0" timeOffset="39651.5778">5777 5796 1211,'0'0'159,"-3"0"49,-2 5 38,-3 2 29,-3 1 14,-3 4 8,5 7 8,-1 5 7,5-1 8,2 6-126,3 2-20,1-2-47,9 2-38,0-2-29,7-2-17,2-7-7,3-6-4,-3-7-3,-1-5-6,-3-4-9,0-6-9,-1-8-6,-4-1-7,-1-10-9,-1-2-8,-7-3-9,1-1-6,-7 4-3,-6 3 5,-2 6 11,-4 3 4,-5 8 7,5 6 11,1 0 12,5 3 21,4 0 22,5 0 8,1 0-6,2-2-5,1-1-5,5-2-1,1-2-6,7 1-6,4 3-5,2-2-14,-1 2-20,-5 3-10,-1 3-7,-4-1-13,2 4-11,-4 5-7,-1 1 5,1 5 2,-5 1 3,1-1 12,-1 4 11,0 1 12,0 2 12,3-2 13,2 2 10,-2-2 5,6-4-1,1-5 4,1-6 0,1-2-5,5-7-11,-1-1-4,2-7-5,-3-4-3,-1-5-7,-10-2-17,-2-4-5,-11 1-5,-8-4 4,-7 0 14,-4 1 7,-2 1 3,1 4-4,11 7 1,4 8 5,4 2 20,5 3 7,2-1-4,0 3-11,2-3-7,7 2-4,6-4-1,7 0 1,11-2 3,5 2-2,-3 1-3,-5 1 0,-6 3 3,-9 3 3,-3 3-9,-4 4-2,-5 6 2,0 7 3,-3 3 4,0 3 9,0 3 5,0 2 3,0 1 4,1-3 6,6 0 9,3-5 10,2-8 2,6-5 6,3-11-5,0 1-8,1-8-4,4-3-7,-5-10-6,-3-5-19,-3-2-33,-7-5-35,-5 1-23,-6-3-9,-10 1 4,-4 1 3,-6 4 2,-1 5-1,0 8 1,1 6 3,5 9 3,6 0-32,3 2-77,6-3-126,3-18-337,0 18 0,6-4 0,2-3 0</inkml:trace>
  <inkml:trace contextRef="#ctx0" brushRef="#br0" timeOffset="40256.068">6594 5804 1656,'0'1'150,"-2"-1"45,2 0 30,-1 1 21,-1-2 10,2 1 0,0 0 1,0 0-1,0 0 5,5 1-99,5 6-48,4 5-43,8 5-30,2 9-25,1 0-20,-1 0-20,-5 0-15,-4-4-19,-1-3-44,-5-5-71,-2-4-104,2-6-420,-6 0 0,-1-5 0</inkml:trace>
  <inkml:trace contextRef="#ctx0" brushRef="#br0" timeOffset="40533.8038">6767 5695 1646,'-3'2'77,"-3"2"31,-3 8 35,0 6 28,-2 6 11,-4 14 5,-3 3 2,-5 7 0,1-1-1,-2 2-55,3-6-40,3-4-58,5-9-87,6-12-149,4-6-101,3-12-255,9 0 0,2-4 0,5-5 0</inkml:trace>
  <inkml:trace contextRef="#ctx0" brushRef="#br0" timeOffset="40999.0088">6931 5805 1414,'0'0'44,"-3"0"32,0 3 38,-5 8 38,4 4 22,-1 8 19,5 6 8,-4 5 3,11 0 6,-4 2-27,6-2-4,5-8-17,-2-2-27,3-9-22,3-8-8,-2-7-15,0-4-7,6-7-2,-2-7-8,-5-7-1,-3-2-23,-3-6-34,-6 1-26,-2 0-20,-4 4-11,-7 1 6,1 6 8,-9 8 4,-7 7 5,-2 5 0,-1 2 12,4 5 21,4-1 5,8-2-16,8 1-63,2-3-131,2-1-103,5-8-385,7 8 0,4-5 0,7 3 0</inkml:trace>
  <inkml:trace contextRef="#ctx0" brushRef="#br0" timeOffset="41308.2816">7447 5543 1253,'0'-1'128,"0"1"34,0 7 12,0 7 9,3 9 8,0 15 3,0 11 7,3 11 4,-3 3 5,-2 3-106,1-3-23,-2-2-36,-2-11-20,2-4-40,0-12-89,0-12-149,-1-8-303,-2-7 0,1-7 0,-2-7 0</inkml:trace>
  <inkml:trace contextRef="#ctx0" brushRef="#br0" timeOffset="41484.2063">7305 5949 3304,'0'0'20,"0"0"8,3 0 5,7 0 4,9 0 0,9-3-50,12-2-154,8-11-488,-1 6 0,-2-2 0,-9 2 0</inkml:trace>
  <inkml:trace contextRef="#ctx0" brushRef="#br0" timeOffset="42238.8329">7921 5658 2146,'0'0'52,"0"0"24,-2 0 22,-2 0 24,-6 3 21,-4 2 29,-7 7 26,0 2 20,-3 6 13,-2 6-16,2 3-1,2 8-17,5 1-11,5 3-19,7 1-17,2-1-26,10-4-26,7-4-19,9-2-11,7-9-27,8-8-6,-2-7-11,2-4-20,-8-6-39,-3-4-56,-8-6-29,-5-2-13,-8-3-14,-2-1-20,-11 5-4,-4-3-1,-7 0 3,0 5 0,-4 2 20,6 3 16,6 7-53,7 0-58,6 0-115,-1 7-163,6-3 0,8-3 0,3 1 0</inkml:trace>
  <inkml:trace contextRef="#ctx0" brushRef="#br0" timeOffset="43415.0669">8192 5823 1952,'0'0'70,"-3"0"43,-3 5 35,-3 4 17,0 5 9,0 4 6,3 6 7,3 3 2,3-3 3,3 4-42,7-3-32,-1-1-40,8-7-42,4 0-15,0-7-9,4-5-5,-1-5-12,-2-5-24,-3-2-31,-5-5-26,-2-2 4,-6-7 2,-3-1 14,-9-6 12,-5 3 28,-5-4 25,-1 1 11,-2 6 21,2 7 22,7 5 18,5 3 2,2 7 1,3-3-1,0 0-5,0 3-25,0-3-30,0 0-3,1-2 1,6-1 4,-1 0 6,7-2-7,1-1-6,2 4-15,1 3-14,-1 0-11,1 4-8,-5 2-17,2 6 1,-5 5 5,-2 6 14,-4 4 14,-3 5 11,0 1 15,0 4 13,0-5 19,6 1 18,-1-2 19,4-7 4,6-3-4,-2-6-8,4-5-8,2-7-8,-1-1-8,0-4-10,1-6-20,-6-5-13,-1-2-15,-4-4-15,-4-4-8,-8 1-6,-5-2 0,-8 0 18,-10-2 9,-3 2 6,-4 2 6,7 4 8,2 6 16,7 4 24,9 5 12,6 0-4,1 2 2,2 0-11,6 1-8,7 1-1,6 0-2,11-1 2,11 0-12,4-3-27,-6 4-18,-4-1-2,-7 1-7,-11 2-9,-5 4-3,-6 4-1,-4 2 6,-1 8 7,-1 1 13,-1 7 20,2 1 24,-1 2 24,6 1 16,1 0 10,4-4 7,7-3 0,0-3 1,3-6-7,-1-5-2,-2-6-7,-2-1-9,0-8-17,0-3-14,-2-7-13,-1-2-16,-7-3-17,-3-5-21,-3-1-15,-4 2 0,-7-3-2,-6 3-4,-3 5-7,-3 5-29,-1 6-14,1 5-30,2 8-99,14-2-168,-3 6-240,4-1 0,6 4 0</inkml:trace>
  <inkml:trace contextRef="#ctx0" brushRef="#br0" timeOffset="43673.4265">8941 5854 1930,'2'0'105,"-1"0"-2,1 0 4,4 0 14,4 5 6,5 5 3,4 7 1,2 2 0,1 8-8,-5 2-103,1-3-35,-3-2-46,-2-6-70,-2-4-123,-5-10-259,1 2 0,-5-1 0,2-5 0</inkml:trace>
  <inkml:trace contextRef="#ctx0" brushRef="#br0" timeOffset="43960.3995">9125 5767 1896,'-4'0'72,"0"3"26,-3 9 16,1 5 6,-3 6 7,-3 14 2,0 7-2,-6 2-14,-1 5-17,-6-2-44,2-6-80,3-8-81,7-10-121,6-16-285,4 1 0,3-7 0,3-3 0</inkml:trace>
  <inkml:trace contextRef="#ctx0" brushRef="#br0" timeOffset="44206.0581">9238 5825 1052,'0'0'58,"0"0"22,1 5 9,2 5 4,2 7 5,-2 9 0,0 6 1,-3 2 1,0 4-7,0-1-78,0-8-123,0-8-245,0 4 0,0-11 0,0-5 0</inkml:trace>
  <inkml:trace contextRef="#ctx0" brushRef="#br0" timeOffset="44647.0105">9370 5864 2091,'0'-7'71,"1"4"-1,-1-1-2,0-1 14,2 0 6,4 2 6,5 0 0,2 2 0,5 0 0,3-1-69,-3 4-15,-4 2-19,-1 2-14,-5 4-18,-3 6-15,-2 2 6,-3 3 7,-7 4 17,-2 4 21,-7 2 19,-8 1 22,-3 2 33,0-3 24,7-4 9,4-8 26,10-5 22,4-7-1,2-4-15,0-3-19,0 0-19,2-5-13,7 0-9,7-2-12,5 0-17,3 0-51,8 3-73,-3 2-81,-2 1-122,0 0-408,-6 5 0,-3 0 0,1 4 0</inkml:trace>
  <inkml:trace contextRef="#ctx0" brushRef="#br0" timeOffset="45116.3439">9772 5946 2143,'0'3'161,"0"-3"42,0 0 53,0 0 36,0 0 27,0 0 15,0 0 7,0 0 6,0 0 3,0 0-120,0 0-42,0 0-48,1 0-44,2 0-35,10 0-24,5 0-16,6 0-7,3-3-8,0 3-4,-3-2-10,-3 1-22,-5 1-31,-3 0-46,-7 0-53,0 0-65,-4 0-115,4-2-203,-4 2-270,0 0 0,1 2 0,-2-2 0</inkml:trace>
  <inkml:trace contextRef="#ctx0" brushRef="#br0" timeOffset="45723.8905">9766 6111 1918,'0'2'141,"0"1"32,0-3 28,0 4 15,0-4 19,3 0 13,1 0 16,3-2 12,9 2 12,2 0-100,6 0-29,0 0-33,2 0-26,1 0-12,-7 0-19,0 0-12,-4 0-15,0 0-11,-2 0-13,-1 0-4,1 0-4,-2 0 2,0 2-2,-4-1-2,-4-1-1,-1 1-4,-3-1-5,0 0-1,0 2-2,0-1-3,0 1-2,0-1-1,0 1 0,0 1 1,0-1 0,0-1 5,3 1 3,-3-1-1,0 0 5,0-1-2,0 0-3,0 0-2,0 0-9,3 0-11,-3 0-28,0 0-37,0 0-49,0 0-65,0 0-103,3 0-140,-3 2-260,0-2 0,-9 3 0,-6 1 0</inkml:trace>
  <inkml:trace contextRef="#ctx0" brushRef="#br0" timeOffset="85346.8903">21412 4260 1347,'0'-4'43,"2"3"7,-2-4 6,0 1 21,0 1 35,4 3 25,-4-1 23,0 1 29,0 0 14,0 0-27,0 0-4,0 0 8,-4 0 3,-1 4-10,-9 6-24,-11 9-16,-12 10-18,-14 10-24,-10 11-4,-16 3 7,-10 8 25,-22 5 9,-17 8 8,-12 8 0,-7 8 0,-6 4-1,-1 9 0,5 1-3,-2-3-9,5 3-11,1 2-25,-2 1-15,-2-1-10,-5 0-1,-3-2-7,0-1-5,-2-7-2,14-2-2,0-5 1,11-8 1,4-4-2,12-5-5,5-9-9,7-2-7,3-8-3,2-2-1,-2-3-2,0-1 2,2-2-2,4 1-4,8-6-2,7-4-3,12-2 1,10-6-1,12-6-3,12-3 1,11-4 0,8-6-3,8-2 2,4-4-3,1-2 0,2 2 0,0 0 0,0-3-3,0 0-2,0 0 0,0 0-2,0 0 2,0 0 8,0 0 17,0 0 9,0 0 12,0 0 13,0 0 11,0 0 3,0 0 3,0 0-1,0 0 0,0 0-10,0 0-14,0 0-7,0 0-13,0 0-13,0 0-16,0 0-4,0 0-1,0 0 0,0 0-5,2 0 8,2 0-3,5 0 0,6 0 1,8 0-1,7 0 16,4 3-6,6 2-1,5 1-2,3 2 9,11-1-9,12 1 2,8-1 2,15 2 11,8-2-3,5 1-2,2 2 3,1 7 0,2 6 7,3 4 1,7 6 3,6 2 0,6 1-6,8 0-9,5-4 11,8 0-10,9 0 0,0-1 6,0 3-2,2 3-5,-7 1-3,1 2-4,5 5 2,2 1-2,3 1-5,4 0 11,5-1 0,0 0-15,0-1 4,1 4-4,-5-3 2,-9 0 2,-4 0-5,-12-1 14,-8-3-3,-8 2-8,-6 1-1,-3-3 9,-7-1-4,-8-3 5,-3-3-4,-2 1-5,-4-3 13,-7-4-17,-9-2 1,-8-5 2,-12-6 6,-11-3 1,-9-5 2,-16-1-2,-13-3 16,-4-3 69,-9 1 2,-3-2 8,0-4-5,-3-2 2,-1-3 0,0-6 0,-9-2 1,-5-10 0,2-2-11,-7-4-64,-2-4-10,-1-3-2,-1 0 2,0-2-2,-4 1-3,-1-4 1,2-1-7,2-1 0,1-7 0,0-3 0,3-5 0,0-9 0,0-4 0,4-4 0,-1-5 0,5-2 0,-4 0 0,1-7 0,-1-8 0,-3-3 0,-4-5 0,-1-2 0,-4-1 0,2-2 0,-1 1 0,-6-2 0,3 0 0,-4 2 0,2 5 0,5 4 0,-3 3 0,1 4 0,3 1-11,3 1 6,-1 6 0,1 3 3,5 5-1,-2 1 3,2 5-6,1 2 4,-1 1-8,-2 4-3,5 3 17,-1 3-6,4 5 1,4 1 3,1 3 1,5 4-3,3 1 6,0 0-10,-3 5 8,-3 1 0,-4 7-6,-2 0-8,-4 6 5,0 0-7,-3 1-2,-1 3 4,0 3-1,-1 0 5,2 1 0,2 2 6,-3-1 0,4-1 6,2 3 1,6 4-1,-2-4 9,6 7-8,4 1 5,-5 2-1,8 1 1,-3 3-3,3 1-1,-1 2 3,1 1-6,0 0 0,0 0-5,-2 0 3,2 0-3,0 0 0,0 0 0,0-2 0,0 1 0,0-2 0,0-1 0,0-1 0,0 0 0,0-3 0,0-2 0,-1 1 0,-1 0 0,1-1 0,-1 2 0,-1 1 0,2 2 0,1 2 0,-2 1 0,2 0 0,0 0 0,0-1 0,-1-1 0,1-1 0,0-3 0,0-2 0,0-1 0,0 0 0,0 4 0,0-2 0,0 7-24,0 2-20,-2 0-8,-3 0 13,-8 0 10,-5 4 0,-15 7 0,-9 4 10,-11 7-6,-10 5 2,-11 3 24,-4 3 22,-5 6 13,0-4-11,11 3-30,15-4-123,13 0-99,28-8-76,16 1-139,19-7-153,16-61-657,8 45 0,-3-7 0,-3-9 0</inkml:trace>
  <inkml:trace contextRef="#ctx0" brushRef="#br0" timeOffset="85889.2242">22626 5004 1937,'0'1'41,"0"1"9,0-1 14,0 1 18,0-1 30,3-1 16,5-1 11,8 1 3,13-6 3,25-3-31,32-8-7,37-8-6,40-10-11,35-2-17,28-3-29,7 6-17,-16 2-35,-8 10-669,-60 10 0,-54 5 0,-53 7 0</inkml:trace>
  <inkml:trace contextRef="#ctx0" brushRef="#br0" timeOffset="86144.2307">22814 6228 2944,'50'3'9,"39"-3"0,39-6 4,42-8 0,19-1-3,17-7-39,-4 2-129,5-1-404,-41 15 0,-28 4 0,-33 5 0</inkml:trace>
  <inkml:trace contextRef="#ctx0" brushRef="#br0" timeOffset="86422.0705">23472 7557 3421,'35'8'31,"25"-6"2,37-1 2,41 1-17,20-2-89,22-13-170,12-12-404,-6 18 0,-21 2 0,-31 5 0</inkml:trace>
  <inkml:trace contextRef="#ctx0" brushRef="#br0" timeOffset="86727.1836">22777 8853 1510,'-3'8'58,"1"3"37,2 6 35,-3 5 26,6 9 25,-3 9 13,-3 10 3,0 15-1,0 7 1,2 8-47,-1-2-50,5-4-77,-3-6-78,-3-9-94,5-11-447,-33-3 0,-8-13 0,-19-7 0</inkml:trace>
  <inkml:trace contextRef="#ctx0" brushRef="#br0" timeOffset="86968.6945">20783 8642 3495,'-51'48'9,"-13"27"-3,-14 27-54,-10 31-76,23-5-112,3-27-384,3 13 0,-4-18 0,-2-21 0</inkml:trace>
  <inkml:trace contextRef="#ctx0" brushRef="#br0" timeOffset="87244.0524">18685 8112 3406,'-75'-10'8,"-25"7"3,-26 11 2,-30 18 1,25 23-1,0 26-42,1 15-120,14-1-134,13-15-317,17 1 0,15-23 0,10-16 0</inkml:trace>
  <inkml:trace contextRef="#ctx0" brushRef="#br0" timeOffset="87506.1495">16946 7322 3746,'-54'0'12,"-20"6"1,-18 16 1,-19 10-7,22 15-62,9 5-116,6-6-162,13-1-313,3-11 0,13-12 0,4-14 0</inkml:trace>
  <inkml:trace contextRef="#ctx0" brushRef="#br0" timeOffset="87777.8967">16994 5982 2436,'9'0'-487,"-8"8"0,-1 2 0,5 2 0</inkml:trace>
  <inkml:trace contextRef="#ctx0" brushRef="#br0" timeOffset="88122.2027">17239 6090 3638,'-9'-16'9,"2"-9"-2,0-6-6,1-14-7,2-3-2,-8-20 2,-3-15 2,-15-16 2,-10-12 1,-2-7-7,-3 1-1,2 6 3,8 9 4,15 15-30,10 17-97,13 14-147,13 6-357,7 29 0,0 10 0,5 4 0</inkml:trace>
  <inkml:trace contextRef="#ctx0" brushRef="#br0" timeOffset="88504.9613">18232 6127 3278,'-16'-37'42,"-5"-20"-2,2-22 2,-2-27 0,15-1-11,9-13-40,11-1-45,10 0-42,11 8-36,8 1-65,10 12-49,-3 11-72,1 0-166,-4 34 0,-3 12 0,0 14 0</inkml:trace>
  <inkml:trace contextRef="#ctx0" brushRef="#br0" timeOffset="88765.2466">19653 5243 2722,'0'-11'68,"0"-11"3,0-13 0,-2-19 3,4-10 2,-2-18-2,4-9-8,1-7-31,2-2-38,5 4-101,5 7-103,10 6-381,-7 24 0,8 13 0,5 8 0</inkml:trace>
  <inkml:trace contextRef="#ctx0" brushRef="#br0" timeOffset="89011.9354">20476 4864 2954,'-4'-9'67,"-1"-13"4,-1-8 1,-2-15-1,7-4-1,-2-18-22,-2-12-44,4-9-29,1-1-32,9 5-96,3 13-146,10 17-265,8 27 0,8 20 0,1 20 0</inkml:trace>
  <inkml:trace contextRef="#ctx0" brushRef="#br0" timeOffset="89278.901">21145 4391 2369,'-1'-8'117,"-6"-7"3,-3-4 2,-7-7 4,1-8 0,0-3 3,7-8-2,6-9-18,12-6-64,13-8-198,15-9-169,0-1-261,7 1 0,-4 5 0</inkml:trace>
  <inkml:trace contextRef="#ctx0" brushRef="#br0" timeOffset="90493.7761">21764 3906 887,'-5'0'86,"1"-4"21,-3 2 33,1-1 23,-4 2 30,3-3 29,0 4 16,2 0 10,0-1 0,4 1-55,1 0-26,1 0-19,-2 0-25,2 0 20,5 1-13,9 4-24,11 4-10,7 8-2,12 6 2,5 6-2,1 4 2,-6 2-1,-6 3-10,-5-1-43,-12-5-16,-6-2-10,-3-6-8,-7-5-18,-3-7-34,-2-2-54,-1-5-74,33-5-621,-32-4 0,1-7 0,0-11 0</inkml:trace>
  <inkml:trace contextRef="#ctx0" brushRef="#br0" timeOffset="90731.2018">22053 3888 1276,'-6'0'48,"-5"4"19,-10 13 7,-9 6 3,-12 13 0,-12 13 1,-2 7-1,-1 2-1,13 0-1,11-5-30,12-11-26,11-12-47,10-16-163,-4-8-163,1-10 0,3-13 0</inkml:trace>
  <inkml:trace contextRef="#ctx0" brushRef="#br0" timeOffset="90994.2766">21647 4052 2420,'-8'3'104,"0"-2"8,1 2 4,1 1 4,5-1 8,5 1 9,12 1 2,11 5 1,20 0 0,17 2-88,15-2-54,8-5-84,-2-2-90,-5-6-164,-19 3-260,-17-1 0,-23-2 0,-11-1 0</inkml:trace>
  <inkml:trace contextRef="#ctx0" brushRef="#br0" timeOffset="91248.1321">22083 3870 1916,'-10'10'68,"-11"7"5,-9 10 5,-13 13 1,-2 12-1,-8 6-4,-2 5-22,4 0-16,8-7-2,15-9-55,14-19-68,7-16-97,10-13-252,1-7 0,-1-15 0,-1-6 0</inkml:trace>
  <inkml:trace contextRef="#ctx0" brushRef="#br0" timeOffset="91428.0589">21693 4083 2537,'0'-5'104,"0"1"5,0 1 13,3 2 26,8-2 15,17 3 7,25 1 2,21-1 4,24-1-3,15 1-108,2 0-103,-8-1-160,-18-15-542,-26 13 0,-22-1 0,-24-1 0</inkml:trace>
  <inkml:trace contextRef="#ctx0" brushRef="#br0" timeOffset="92392.3557">16819 6919 666,'-1'5'-13,"-2"-2"-12,-1 1 7,1 3 63,3-2 61,0 0 41,0-3 46,0 4 35,0-3 22,0-1 13,0 0 26,0 0 14,0-2-4,0 2-61,2 1-56,6 2-35,5 2-46,14 5-31,11 3-20,9 4-11,7 4-12,0 4-2,-6 2 1,-5 4-1,-5-4-6,-11 2-11,-11-7-30,-8-8-33,-3-6-44,-5-3-159,-3-29-393,0 15 0,-8-9 0,-2-11 0</inkml:trace>
  <inkml:trace contextRef="#ctx0" brushRef="#br0" timeOffset="92778.1888">17126 6929 1878,'-1'-2'72,"-4"2"23,0 4 21,-6 8 6,-5 7 1,-1 14-1,-3 11 0,-3 5-18,2 0-14,6-4-66,2-8-13,7-11-20,3-10-89,-1-10-75,4-10-75,-3-14-222,-7-3 0,-2-11 0,0-6 1585,-6-9-1349,6 6 106,0 0 94,6 10 25,3 12 47,1 11 35,4 8 93,-2 3 81,4 2 84,10 2 66,12-2-44,18-1-79,20-8-76,15-8-22,16-7-51,8-4-167,0-8-428,-9 7 0</inkml:trace>
  <inkml:trace contextRef="#ctx0" brushRef="#br0" timeOffset="93783.0053">23197 8646 1586,'0'0'121,"0"0"22,0 0 19,0 0 8,0 0 5,0 0 8,0 0 9,0 3 6,4 4 8,9 0-85,11 4-29,8 3-21,13-2-17,11 3-6,0-2-9,-5-1-20,-4-1-56,-13-4-89,-10-4-141,-7-4-363,-10 1 0,-2-3 0</inkml:trace>
  <inkml:trace contextRef="#ctx0" brushRef="#br0" timeOffset="94030.6168">23599 8536 1781,'-19'9'120,"-8"7"9,-11 11 5,-13 12 1,0 8 4,1 7 0,2 1 0,5 2-1,9-7-1,7-8-95,11-8-37,5-10-69,8-14-124,2-14-369,2 4 0,2-11 0,2-7 0</inkml:trace>
  <inkml:trace contextRef="#ctx0" brushRef="#br0" timeOffset="94286.9434">23339 8564 1407,'4'-7'66,"2"0"3,7 0 0,4 0 1,11-3-1,4 3-2,7-2-6,5-5-21,-2-1-41,0-6-102,-8 0-45,0-1-185,-14 3 0,-7 2 0,-7 4 0</inkml:trace>
  <inkml:trace contextRef="#ctx0" brushRef="#br0" timeOffset="94453.9264">23677 8320 1198,'-5'0'128,"-1"8"26,-3 4 12,-5 9 10,-2 1 9,-1 16 5,-7 2 4,-1 5 1,-5-1 3,-8 4-96,-7-1-30,-2-4-32,-4-3-42,7-3-63,7-12-87,16-12-403,11-5 0,6-6 0,4-12 0</inkml:trace>
  <inkml:trace contextRef="#ctx0" brushRef="#br0" timeOffset="94666.0089">23309 8564 1312,'0'1'102,"0"-1"22,0 2 20,-1 2 15,2 2 9,5 7 9,8 3 6,7 6 1,15-5 1,11 1-78,5-3-23,0-1-57,-3-6-127,1-5-471,-22-1 0,-8-2 0,-10-3 0</inkml:trace>
  <inkml:trace contextRef="#ctx0" brushRef="#br0" timeOffset="94864.8732">23586 8479 1928,'-18'11'137,"-12"14"2,-13 10 5,-15 13 0,-8 0-9,1 9-45,4-7-87,22-9-547,4 0 0,15-11 0</inkml:trace>
  <inkml:trace contextRef="#ctx0" brushRef="#br0" timeOffset="97029.1556">22427 6128 1061,'-7'0'91,"-5"0"38,1 0 40,-5 0 32,7 0 26,1 0 12,4 0 5,2 0 3,0 0 3,2 0-62,0 0-29,0 0-34,2 0-37,7 0-25,8 0-24,13 0-10,11 0-2,5 0-2,9 4-1,-1 0-1,-2 2-1,-10 1-4,-7 0-4,-11-1-30,-10-1-41,-5-2-45,-6-2-73,4-2-193,-7-2-228,0 2 0,-7-8 0,-7-3 0</inkml:trace>
  <inkml:trace contextRef="#ctx0" brushRef="#br0" timeOffset="97244.3231">22662 6009 1469,'-9'0'96,"-3"2"27,-6 5 15,-7 7 5,-4 4 2,-2 10 0,1 5 0,4 5-7,2-3-28,4-3-109,5-6-100,6-5-83,3-10-90,0-2-148,3-5 0,0-8 0</inkml:trace>
  <inkml:trace contextRef="#ctx0" brushRef="#br0" timeOffset="97410.0155">22363 6157 2064,'0'0'57,"0"0"8,0 2 7,10-2 6,14 0 3,16 0-1,14-5 1,17-2-71,11-10-527,-8 7 0,-11-6 0,-8 4 0</inkml:trace>
  <inkml:trace contextRef="#ctx0" brushRef="#br0" timeOffset="98208.8495">19810 7490 1457,'-4'2'78,"3"1"13,-2 1 16,0 1 14,1-1 11,2 5 8,-1 3 9,4 4 7,8 4 8,2 1-52,9 6-25,5 0-11,0-2-16,-4 0-13,0-2-10,-10-7-9,4-3-34,-4-6-83,5-4-141,0-19-313,-4 9 0,1-7 0,-11-5 0</inkml:trace>
  <inkml:trace contextRef="#ctx0" brushRef="#br0" timeOffset="98550.1067">20011 7599 1840,'-14'8'99,"-10"5"15,-7 5 7,-9 6 2,2 3 1,0 2 0,5 0 0,4-2-4,5-5-7,10-5-94,7-6-70,3-7-47,4-8-26,4-7-15,3-6-4,4-4-1,4-2 8,2 3 22,-6 3 25,-1 9 44,-7 3 61,-2 2 42,4 2 23,8-1 14,5-5 5,14-4 1,13-2-10,6-5-52,10-5-144,-4-22-357,-5 27 0,-12 0 0,-9 3 0</inkml:trace>
  <inkml:trace contextRef="#ctx0" brushRef="#br0" timeOffset="107412.3713">5092 7871 2143,'0'0'83,"0"0"17,0 0 8,0 0 5,0 0 6,0 0 7,0 0 12,0 0 8,0 0 5,0 0-61,0 0-19,0 0-20,0 0-5,0 3-5,0-2-5,0 6-6,0 6-11,0 6-7,0 2-3,0 13-2,0 7 5,0 14 5,-3 7-2,-3 12 2,-2 8-5,-2 7 1,-2 6-1,0 5 1,1 9 9,-2 2 12,4 9 11,-1 5 17,3 5 23,3 3 20,1 5 24,-5 5 14,-4 6 20,-9 8 13,-6 8-8,-8 10-10,-5 8-10,1-1-18,1 3-25,8-2-22,4-4-19,12-9-16,3-3-17,6-5-18,-1-1 1,3-5 2,-3 1-1,-1-2 0,1 0 1,-1-5 1,1-3 1,2-6 1,1-6-2,-1-6 2,1-7-8,-2-4 2,0-3-14,-1-4-15,2-7-1,-2-5-1,3-7-14,0-3-22,0-4-45,-6-3-71,-3-9-91,3-12-224,-12-13-454,-5-19 0,-11-17 0,-15-26 0</inkml:trace>
  <inkml:trace contextRef="#ctx0" brushRef="#br0" timeOffset="118712.069">22029 4188 464,'1'-5'44,"-1"0"5,0-2 3,2 2 4,-4 2-1,4 0-11,-2 1-35,0 0-20,0 2-141,0-2 0,0 8 0,-2 1 0</inkml:trace>
  <inkml:trace contextRef="#ctx0" brushRef="#br0" timeOffset="122727.209">20209 5920 1402,'0'-5'62,"0"1"26,-3-2 42,0 1 48,-1-1 29,4 3 14,-1 3 8,1-5 6,0 5 4,1-3-34,-1 3-25,0 0-25,0 0-43,0 0-49,0 0-33,0 0-14,0 0-6,0 0-6,4 3-1,-1 8 5,8 1 3,5 8 5,7 8 2,9 4 2,5 3 6,2-2 0,1 0-2,-6-3-1,-4-5-1,-9-3-11,-4-7-11,-8-4-36,-5-2-50,-2-6-85,6-3-194,-8 0-298,0-3 0,-3-8 0,-4-6 0</inkml:trace>
  <inkml:trace contextRef="#ctx0" brushRef="#br0" timeOffset="122994.0951">20415 5879 990,'0'-2'147,"0"1"5,-5 1 9,-1 0 23,-7 7 12,-4 7 16,-12 9 4,-6 11 3,-7 9 0,-7 4-109,-2 5-41,5-3-30,7-1-67,12-4-110,14-13-411,8 1 0,8-10 0,5-9 0</inkml:trace>
  <inkml:trace contextRef="#ctx0" brushRef="#br0" timeOffset="123559.2634">21156 6506 839,'0'0'17,"0"0"11,0 0 16,2 1 14,1 5 15,1-1 13,6 6 6,3 5 5,4 0 6,2 4-13,3 3 0,2-6-9,5 4-18,-2 0-12,-1-5-17,-1 0-20,1-3-42,-2-8-85,-2-2-230,-3-2 0,-6-2 0,-9-1 0</inkml:trace>
  <inkml:trace contextRef="#ctx0" brushRef="#br0" timeOffset="123818.7585">21449 6476 2056,'-4'0'66,"0"3"13,-9 6 20,-11 3 9,-9 9 2,-5 7 1,-8 6 1,-5 4 1,1 1-5,1-3-60,6-1-46,9-7-70,10-7-87,11-10-106,3-6-244,10-3 0,0-2 0,0-2 0</inkml:trace>
  <inkml:trace contextRef="#ctx0" brushRef="#br0" timeOffset="129249.9356">29490 4006 155,'0'-3'53,"0"-1"11,0 0 1,4 0-1,-4 1-8,2 3-18,-1-1-23,2 1-23,-3 0-92,2 0 0,-1 1 0,-1 2 0,-1-2 500,2-1-398,-1 1 11,0-2 2,0 1 5,0 0 16,0 0 24,0 0 35,0 0 35,0 0 29,0 0-5,0 0-38,0 0-29,0 0 5,0 0 5,-3 3-8,-1 1-10,-2 1-5,-3 3 4,-2 1 5,-4 4 1,2 0 1,-4 3 8,-4 5-12,-2 2-13,-2 2-6,-1 5-5,-1-3-14,4 4-22,-2-5-32,-1-4-53,1-4-98,-4-6-90,-2 1 152</inkml:trace>
  <inkml:trace contextRef="#ctx0" brushRef="#br0" timeOffset="129580.1773">28925 4548 446,'-6'7'69,"-2"1"18,-5 8 34,1 1 18,-4 3 20,-2 1 14,3 1 9,-2-4 11,1 2 7,-2 0-52,1 0-15,-3 0-16,1 3-32,-1 1-17,-4 1-25,2 1-39,0 1-58,1-6-99,7-3-279,3 3 0,0 4 0</inkml:trace>
  <inkml:trace contextRef="#ctx0" brushRef="#br0" timeOffset="129884.6972">28414 5283 1039,'-6'8'70,"-2"4"13,-4 6 25,-3 5 18,0 0 24,0 2 13,-7 4 2,1 4 2,-5 1 1,2 3-52,-5 2-20,-1 0-15,-2 2-26,-1-1-40,-1 0-65,1-1-74,1-3-80,18-3-240,-14 4 0,2-6 0,5 5 0</inkml:trace>
  <inkml:trace contextRef="#ctx0" brushRef="#br0" timeOffset="130185.5134">27735 6277 463,'-12'12'72,"0"5"23,-4 5 19,-3 5 19,0 4 20,2 1 17,-1 0 18,-1 1 8,-1-1 8,2-1-50,-3 0-20,4-1-23,-2-1-24,4 0-46,-5-2-60,5-1-88,-1-2-110,-4 3-177,0 2 0,-2-3 0,-2 5 0</inkml:trace>
  <inkml:trace contextRef="#ctx0" brushRef="#br0" timeOffset="130727.5459">27166 7103 374,'-10'19'82,"-7"3"26,-5 6 26,-5 7 14,4-4 16,-6 1 20,1 1 13,-4-1 14,0 3 16,-2-2-35,-5 1-25,0 0-16,-1 2-15,-3 0-8,-1 0-12,1 2-9,1-2-11,-1 0-13,4 0-13,3 3-12,0-3-8,4 3-7,-1-4-8,3-1-2,3 1-3,-3-6-8,5 2-2,2-6-1,3 1 0,-2-2-1,4-1 0,-2 0-4,-1-3 0,0 1-2,3-1 7,-2-3 3,1 0 4,2 0 2,-1 0-1,0 1 2,-3-3 0,-1 5 0,0-4-2,3 2-2,-2-2-6,6-3-6,-2 0-4,5-2-2,2-3-2,4-2-2,1-2-18,5-3-45,0 1-72,0-4-95,3-3-123,-1-4-252,-2 6 0,1 0 0,1-1 0</inkml:trace>
  <inkml:trace contextRef="#ctx0" brushRef="#br0" timeOffset="132530.1269">25616 7811 784,'0'0'3,"0"0"4,0 0 3,0 0 6,3 0 8,-3 2 13,3 1 21,2 1 21,1 0 12,0 3 9,0 1 18,1-2 13,1 5 9,2-4 4,-2 1 0,3 3 1,2-1-15,-1 3-18,0 2-7,5 0-3,-1 2 0,2 3 0,3 0 0,3 1 4,8 1-2,3 1-6,2 0 0,4 3 9,4-2 8,5 4 1,-2 2-11,3 0-10,3 5-6,5 5-7,2 1-6,6 2-3,4 5-8,5 4-16,6-1-5,0 5-4,7-1 0,4 2 6,4 0 4,-1 2 9,3-3 8,-1 5 4,-5-3 16,-1 2 11,0 3-3,-2 3 1,2 4-6,3 1-10,-2 4-11,2-1-11,6 1-10,-5 0-5,-1 2-14,0-2-9,-3 0 6,-4 0 2,-5-4 8,-6 0 12,-4-7 5,-5-1 7,-9-7 3,0-6 1,-8-1 0,-8-3 2,-2-8-7,-8-1-9,-6-4-12,-4-4-12,-4-7-8,-10-2-6,-1-6-5,-3-3-2,-4-5 11,2-1 11,-3-2 24,0-2 36,0-1 23,0 0 12,0 0 5,0 0 3,0 0 3,0 0 3,0 0-9,0 0-15,0 0-27,0 0-43,0 0-32,0 0-25,0 0-26,0 0-23,0 0-20,0 0-10,0 0-10,0 0 4,0 0 5,0 0 9,0 0 11,0 0 13,0 0 19,0-1 12,0-1 17,0 1 0,0-1-30,0 1-39,0-1-48,0 2-46,0 0-49,0 0-39,0 0-29,0 0-83,4-3-107,-4-8-91,3-6-195,2 0 0,6-10 0,8-7 0</inkml:trace>
  <inkml:trace contextRef="#ctx0" brushRef="#br0" timeOffset="134889.1633">29332 3687 972,'0'0'60,"0"0"24,0 2 14,0-2 10,1-2 2,-1 2 0,0 0 7,2 2 18,-2 1 13,0-2-22,0 6-18,0-3-9,0 5-5,0-1-5,0 1 3,0 0 3,0 3-4,0 0-14,0-1-10,0-2-5,0 3-10,0-5-10,0 4-6,0-3 4,0 2 3,-2 4 4,-1 4 17,-1 5 3,-2 4 2,1 5-3,-2 3-1,4-2-3,1 1-4,1 3-6,-1-3-7,-1 2-6,-1 6-19,-1 0-1,2 4 0,-2 4 10,-2 2 13,3 1 3,1 6 5,-4 2 4,3 3 1,1 4 1,1-1 1,-2 4-3,1 4 5,3 0-8,0 0-4,3 2-2,-6 0-2,3-1-4,0 4-3,0 6 0,0 2 2,0 3 1,0 4-4,0 3-6,0 0-4,0 1-1,0 0 1,-3 5 13,-3-2 4,3 2 6,-2 0-2,-1 0-2,1-2-2,-2 2 1,1 4 6,-1-1 0,-3 1 2,0 2-13,4-4-1,-3-4-7,-1 2 0,-1 4-1,2-7 2,-4 2-2,-1-2-7,1-6-1,-1 0 0,2 0-4,-3-2-2,-1 1 2,0 4 0,-2-3-3,3 1-4,-3-2 1,1 0-4,-2 2-1,-3-3-3,0 1 3,-5 3 3,-1 0 1,1-5-2,-2 4 1,2 4 0,-2 0 1,2 1 3,-1 3 4,-1 1-1,5-5-1,1-1-2,-1 0-4,3 1 3,0 1 7,-3 2 1,-2 0 0,4-2-1,-2-1-4,3 2 0,-2-2-2,2-2 0,1-1 0,0-4-1,-1-4-7,5-8-1,-2-3-1,2-7-2,4-6 0,0-8 1,-2-1 1,5-7-4,-2-1 2,1-4-1,-2-6 3,6-6-2,0-7 1,4-6-1,-2-5 5,4-6 14,0-5 8,0 0 7,0-3-2,0-1 9,0 2-6,0-1 1,0-1-1,0 1 1,0 0-4,0 0-14,0 0-4,0 0-5,0 0-5,0 0-4,0 0 1,0 0-5,0 0-1,0 0-2,0 0-10,0 0-2,0 0-6,0 0 0,0 0 8,0 0-8,0 0 4,0 0 4,0 0 1,0 0 3,0 0 0,0 0 1,0 0-5,0 0-5,0 0-16,0 0-7,0 0-18,0 0-18,0-2-19,0 1-27,0-2-37,0-2-53,0-3-41,0-1-60,2-5-103,8-8-454,-10 1 0,3-8 0,-6-5 0</inkml:trace>
  <inkml:trace contextRef="#ctx0" brushRef="#br0" timeOffset="136074.141">26322 7810 2860,'-11'-20'126,"-8"-9"12,-6-14 12,-12-17 6,-7-2 0,-11-9 2,-10-12-4,-11-9 1,2-8 3,0 4-101,11 4-30,13 14-36,10 14-64,13 17-118,38 9-613,-22 12 0,11 6 0,7 1 0</inkml:trace>
  <inkml:trace contextRef="#ctx0" brushRef="#br0" timeOffset="136621.0551">27148 6665 1158,'2'-5'204,"0"-1"39,-2-3 48,2-9 34,-2-9 24,-6-6 16,-6-9 23,-3-11 12,-3-5 6,-7-7-151,4-7-51,2-3-40,9-9-50,4-2-36,4-7-33,4-1-41,1 7-72,0 9-70,-3 13-95,10 13-173,-7-9-423,-3 30 0,6 10 0,5 2 0</inkml:trace>
  <inkml:trace contextRef="#ctx0" brushRef="#br0" timeOffset="136962.9913">27920 5382 1944,'0'-9'134,"0"-8"19,0-7 18,-3-10 9,-4-7 0,-5-8 1,-9-10 1,-4-11 1,-2-6 3,-1-7-109,2-4-29,11 0-33,9 0-42,0 1-70,6 2-117,0 0-445,3 18 0,3 13 0,11 13 0</inkml:trace>
  <inkml:trace contextRef="#ctx0" brushRef="#br0" timeOffset="137475.9922">29121 5400 1834,'0'0'21,"0"2"8,3 3 11,6-2 6,6 3 9,15-3 2,17-1 4,18-2 0,20-5 3,18-4-14,11 2-6,8-3-12,1-3-27,-7 3-58,-6-1-101,-6 1-284,-23 6 0,-12 6 0,-22 2 0</inkml:trace>
  <inkml:trace contextRef="#ctx0" brushRef="#br0" timeOffset="137848.6344">29616 6610 2050,'11'4'61,"13"1"12,13-2 11,22 2 8,18-3 4,21-2 0,19-2 2,12-3-2,10 3 2,4-2-34,-5-1-54,-4 4-67,-12 0-84,-8 2-123,-17 3-227,-21 13 0,-24 6 0,-25 8 0</inkml:trace>
  <inkml:trace contextRef="#ctx0" brushRef="#br0" timeOffset="138084.1264">29442 7914 2494,'58'14'82,"31"1"6,39 2 6,39 0 2,14 0 1,17-5 0,11 0-3,4 5-29,-9 6-99,-17 0-224,-37 9-325,-38 3 0,-45 3 0</inkml:trace>
  <inkml:trace contextRef="#ctx0" brushRef="#br0" timeOffset="138342.3478">29407 9264 2590,'33'26'28,"24"6"10,35 4 5,39 5 2,27-7-2,38-12-18,19 0-59,11-5-71,2-3-87,-22-4-304,-31 11 0,-38 4 0,-53 0 0</inkml:trace>
  <inkml:trace contextRef="#ctx0" brushRef="#br0" timeOffset="138699.9914">28084 10351 3059,'-12'26'7,"-9"17"-2,-12 25-2,-15 23 4,-5 9 0,-3 10 0,-5 3-1,-6-1-12,-4-4-48,-2-9-90,-2-9-73,7-16-49,11-17-216,12-12 0,15-18 0,15-21 0</inkml:trace>
  <inkml:trace contextRef="#ctx0" brushRef="#br0" timeOffset="138966.1894">27565 9980 1535,'-12'0'74,"-9"7"7,-11 17 5,-10 15 2,-9 21 3,-8 23-4,-7 12-14,-3 9-46,-2 1-83,5-8-126,1-2-198,7-12 0,2-15 0,5-16 0</inkml:trace>
  <inkml:trace contextRef="#ctx0" brushRef="#br0" timeOffset="139190.9193">26602 9862 2878,'-23'19'1,"-19"19"-1,-6 18-1,-14 18-38,10 1-139,-4-15-354,14 13 0,5-16 0,5-19 0</inkml:trace>
  <inkml:trace contextRef="#ctx0" brushRef="#br0" timeOffset="139920.7513">26310 8020 1188,'-6'3'79,"-4"3"10,0 7 16,-7 3 7,1 4 8,-2-3 2,0 1 2,-1 2 1,-1-2-3,-3 1-65,-1 1-53,2-2-64,1 0-107,-2-8-237,2 11 0,-3 1 0</inkml:trace>
  <inkml:trace contextRef="#ctx0" brushRef="#br0" timeOffset="140165.7941">25899 8431 1124,'-9'12'103,"-7"5"27,-1 4 27,-10 5 13,1-2 11,-1 2 6,-4-1 5,-4 4 2,2 2 3,1-2-70,2-2-35,3 1-52,6-1-70,4-5-102,11-7-130,-1-1-232,1-3 0,5-7 0</inkml:trace>
  <inkml:trace contextRef="#ctx0" brushRef="#br0" timeOffset="140436.1346">25485 8901 1648,'-10'10'108,"-4"0"13,-4 5 12,-7 3 5,5-1 2,-1-2 3,3 2 1,6-3 0,0 0 0,3-2-84,6-2-34,0-4-38,1-2-49,2-2-59,0-2-95,2-3-70,-2 0-166,0 0 0,0 0 0,3-4 0</inkml:trace>
  <inkml:trace contextRef="#ctx0" brushRef="#br0" timeOffset="142639.5349">26384 7914 487,'0'-3'73,"0"-5"25,0 2 27,0-4 8,-3 1 6,0 2 5,-3-1 9,-3 1 10,1-3 26,-1 5-28,0-3-19,-3 2-20,0-1-16,0 1 7,0 2 3,-9-2 6,4 5-1,-4-2-3,-1 3-19,0 0-13,0 0-4,-2 3 0,-1-2-10,-1 5-10,3 1 0,-1 0 0,2 1-4,1 1-2,1-4-3,-1 2 2,3-1-3,-2 3-2,-1-3 1,-3 7-3,4 0-8,-2 3-7,1 3-2,1-1 0,4 6-1,1-2-6,3 1 4,4 0 1,4 2 2,2 0-2,2 2 1,0 2 0,0 2-1,0 2-4,2 0-2,1 1-3,3-4-1,1 4-3,5-5-5,2 0 1,2-1-4,-2-3-3,2 0 2,-2-5-4,2 2 0,-2-3 1,1-4-6,0-2 2,2-2 1,1-3 1,4-2 2,2-2-3,0-3 1,1-1 7,0-2 1,2-1-2,0-5 3,0-3 4,5-1-2,-2-8-3,0-1 2,3-1 3,1-2 0,0-3-8,4 0-1,-1-2 1,-1-1 1,-5 2-3,-3 1 3,-4 0-1,-6 1-2,-4-3 0,-8 2-1,-3-9 1,-3 2 0,0-7 1,-2-2-4,2-4 2,-3 0 0,-4 8 1,-2 0 5,1 9 17,-1 5 6,-3 5 6,0 2 5,0 3 5,-7 2 8,-2 3-3,-1-2-1,-3 5 4,5 3 8,5-2-4,5 2-7,5 4-4,4-1-5,1 1-1,-2 0-4,1 0 3,-5 0-3,-5-2 2,-1 2-15,3 0-5,-3 0-3,8 0 2,2 0-2,2 0-4,0 0 0,0 0-3,0 0 1,0 0-6,0 0 0,0 0-4,0 0-3,0 0-1,0 0 0,0 0-1,0 0-3,-1 0-1,1 0 1,0 0-1,0 0 0,0 0 1,0 0 2,-2 0 2,2 0 0,0 0 1,-2 0 2,2 0 1,0 0 0,2 0 0,-2 0 0,0 0 1,0 0 0,0 0-1,0 0 0,0 0-1,0 0-1,0 0 1,0 0-1,0 0 0,0 0-1,0 0-4,0 0-5,0 0-8,0 0-18,0 0-36,0 0-57,0 0-83,0 0-30,2 0-44,5 2-130,6-2-442,7 5 0,7-5 0,8-4 0</inkml:trace>
  <inkml:trace contextRef="#ctx0" brushRef="#br0" timeOffset="144666.7054">29851 3943 1375,'0'-5'52,"-6"2"16,0-4 27,1 2 26,-1-2 19,-1 4 21,1-4 16,1 6 8,-2-4 1,-5 1-36,-5 3-8,-5-2-11,-7-1-19,-4 1-22,-6-2-13,-3 0-16,-2 0-8,-1 1-3,4-2 3,2 0-2,4 2-2,1 3-6,4-2-7,-3 2-4,5 2-1,-6 4-6,-2 3-5,-2 4-3,-1 6 0,-7 2 2,2 8 2,-3-1 3,5 1 0,4 3 7,4 1 8,11 1 3,7 0 6,7 2-2,6 2-3,3 3-2,0-2 0,6 4 1,4 0 2,7-6-2,5 0-8,8-2-1,0-8-7,0-3 3,1-3-2,-1-6 1,4-3-2,2-7 0,7-3-3,9-2-4,9-5-4,5-6 0,3-2-3,3-6 0,-7-3-3,-5-3 1,-6-3-2,-12-2-3,-5-4 2,-9-3 0,-4-3 3,-1-7 0,-6 0-1,-1-5 1,-4 2 2,-7 2-1,-1 5 4,-4 6-1,-6 6 0,-3 6-1,-3 2-2,-11 4 0,-4 3 2,-7 5-2,-3 3-2,0 3-1,-1 1-5,5 3 2,5 2 0,5 0-1,3 0-2,4 0-1,4 0 1,4 0-1,1 0 1,2 0 0,1 0 1,2 0-2,-1 0-1,2 0-1,-2 2 4,1-2 0,-1 3-3,1-3 1,-2 2-1,1-2 0,0 2 3,3-1-3,-4 0 0,2 2 0,2-3-1,-1 3 2,1-3 2,0 0-5,0 0 5,0 0-3,0 0-3,0 0 6,0 0 0,0 0-1,0 0 1,0 0-3,0 0 0,0 0 3,0 0-3,0 0 3,0 0 0,0 0-3,0 0 3,0 0 0,0 0 0,0 0 3,0 0 0,0 0 0,0 0 0,0 0 0,0 0 0,0 0 0,0 0-3,0 0 0,0 0 0,0 0-6,0 0-3,0 0 0,0 0-3,0 0-3,0 0-6,0 0-7,0 0-10,0 0-13,0 0-6,-2 3 5,1-2 2,-4-1-1,0 1 0,-2 1-12,4-1-26,-3 1-27,0 2-46,3-1-50,1-3-137,-2 0-381,-5 8 0,3-5 0,0 1 0</inkml:trace>
  <inkml:trace contextRef="#ctx0" brushRef="#br0" timeOffset="153599.1515">29013 9670 216,'0'-3'68,"0"0"18,0 0 15,0-2 26,0 5 13,0 0 3,0-3 8,0 3 7,0 0 14,0 0-34,0 0-14,0 0-16,0-2-8,0 2 6,0-1 8,0 0 4,0-2 1,0 1-1,0 1-4,0-3 0,0 4-1,0-3 3,0 3 0,0 0-31,0 0-14,0 0-5,0 0-8,0-1-7,0-2-8,0 3-12,0-3-7,0 0-4,0 1-6,0 0-3,0 1-5,0-1 1,0 1-2,0 1 0,0-3 2,0 2 2,0-1 2,0 0 7,0-1 5,0 2-1,-2-1-1,1 0-2,-2-2 0,0 1 1,0 1-4,1 1 2,2-2-5,0 2-7,-3-1-2,3 2-1,0 0 2,0-1-1,-3-1 2,3 0-1,-3 2 2,0-3-4,0 1 3,-2 0 0,2 0-1,-1-2 1,1 0-1,3 4 1,-1 0-1,1 0 2,0 0 0,-2 0 4,1 0-1,-1 0 1,-1 0 0,-6 0 1,-1 0 1,-4-3 0,-1 3-2,1-1 0,2-2-3,-1 0 0,-1 1-3,2-1 0,-3 1 1,0-1-2,-2 1-1,0-3 1,1 0 1,-2-1-2,-2-2 1,1 4 1,-5-2-1,-4 1 1,-4 3-1,-1 2 0,0 0 1,1-2-1,7 0 1,4 2 0,2 0 1,0 0-1,1 0 1,0 0 0,-5 0 3,1 0-1,0 4 0,-3 3 0,-1 0 1,-1 6 3,0-1 1,0 2 0,4 0 0,1 4 2,1 0-1,2 0 5,0 3 2,1-3 0,0 3 1,0-1 1,4 4 0,-2 2 1,2-1 2,4 6-4,4 5 4,3-2-4,1 3-2,2 2 6,2 1 5,1-2 1,6-1 7,1 0 3,6 1 0,3-4 5,2 0-2,2 0 8,4-2 4,5-4-2,2-1-2,5-5 0,3-1-2,6-5-3,1-2 0,5-5-2,-2-4 0,0 1-5,0-3-4,-7-3-2,-4 1-5,-2-1-6,0-1-3,-4-5-3,4-2-4,2-4 1,2-8-3,3-8-4,3-1-4,1-6 0,0 0-1,-1-4 0,-7 4-4,-4 2 5,-4 2-3,-11-1 2,-5-1-1,-6-3 1,-7-3 4,-1-5-1,-4-5 1,-4-1 1,1 0 3,0 3-4,-5 6 2,-3 7-2,0 3 0,-2 7-1,-3 2 1,-1 0-2,-2 7-1,-5-5-2,-1 1 3,-3-2-2,-1 4-1,-1-1-2,2 4-1,-1 2 0,-1 6-2,3 2 0,-2 0 1,4 4 2,1 0-3,6 0 4,0 0-1,2 0 2,3 4 3,-2-4-2,-1 1 0,0-1 1,-3 3-2,-4-2 0,-2 4 0,-1 0-2,-1-1-1,-3 2 0,3 2 2,4-2 2,7 1-4,2-2-1,8-2 2,3-1-2,3-2 2,0 2-1,0-2 2,0 1-1,0-1-3,0 0-12,-3 2-61,-4 2-176,-2-2-800,-12 6 0,-14-4 0,-25-4 0</inkml:trace>
  <inkml:trace contextRef="#ctx0" brushRef="#br0" timeOffset="155984.1681">29085 7445 372,'0'0'69,"0"0"18,0 0 12,0 0 10,0 0 7,0 0 1,0 0-2,0 0 3,0 0 4,0 0-51,2 0-15,-1 0-16,1 0-13,1 4-7,-2-1-3,6 3 8,1 6 8,4 0 1,3 5-3,0-1 1,9 5-1,-1-3-1,-2 0 0,0-3 1,-2 0-4,-6-6-12,-5-2-11,-1-1-18,-1-5-53,-5-1-45,1 0-22,1 0-30,-2-2-113,-1 2 0,0 0 0,0-2 0</inkml:trace>
  <inkml:trace contextRef="#ctx0" brushRef="#br0" timeOffset="156238.9332">29231 7457 468,'-9'0'9,"-9"6"15,-5 2 12,-5 6 2,-1 3 2,-1 2 1,4 1-1,1 2-1,5-3-1,5-5-19,3-3-51,6-1-120,0 0 0,1-6 0</inkml:trace>
  <inkml:trace contextRef="#ctx0" brushRef="#br0" timeOffset="156952.0863">29250 6285 874,'0'-2'6,"0"-2"-7,0 2-2,0-1-4,0 2-2,0-1-3,0 2-12,0 0-4,-4 0-16,4 0-106,-3 0 0,0 4 0,0 1 0</inkml:trace>
  <inkml:trace contextRef="#ctx0" brushRef="#br0" timeOffset="157667.0002">27347 8954 731,'0'-7'116,"0"-1"20,1 1 23,-1 0 10,0 3 7,0 3 6,0 1 8,2-2-1,-1 2-9,4-5-135,7-5-142,3-17-338,7 14 0,2-7 0,5-8 0</inkml:trace>
  <inkml:trace contextRef="#ctx0" brushRef="#br0" timeOffset="158168.5903">27860 7702 834,'0'0'75,"0"0"-1,0 0-7,0 0 5,0-2 4,3 2 4,5 2 4,8 2 2,4 5 3,8 5-62,6 4-12,4 3 2,2 1 7,-1-5-8,-3 0-4,-4-2-14,-7-8-19,-5-4-50,-7-3-74,-5-8-136,-5 6 0,-2-6 0,-2-3 0</inkml:trace>
  <inkml:trace contextRef="#ctx0" brushRef="#br0" timeOffset="158467.1869">28140 7565 378,'-5'0'45,"-4"0"22,-6 9 32,-4 3 15,-4 8 7,-7 10 3,-5 8 1,-3 6 1,-2 2 0,1 0-18,4 0-27,-2-3-25,5-7-38,8-7-46,6-4-61,12-14-205,0 2 0,9-11 0,2-2 0</inkml:trace>
  <inkml:trace contextRef="#ctx0" brushRef="#br0" timeOffset="159178.3499">28319 6838 595,'3'0'-119,"-1"4"0,-2 0 0</inkml:trace>
  <inkml:trace contextRef="#ctx0" brushRef="#br0" timeOffset="525929.1115">12058 16970 452,'0'-3'96,"0"1"23,0 1 14,-2-2 12,2 3 10,-1-3 11,-1 3 14,-1 0 18,2 0 20,-2 0-52,0 0-18,0 0-18,-2-2-10,4 2-8,-5 0-12,3-2-7,0 1-14,-2 1-12,0-2-7,-3 2-6,2 0-3,-3 0 3,1 0-4,-1 2 1,2 1 3,-1 2-1,3-1-1,-3 4-1,2 0-11,-1 3-6,-3 1-3,-1 3-3,2-1 4,-1 5 4,-1-3 2,7 1-1,-1 1 5,4-1-1,-1 0 2,2-2 0,2 4 7,1-1 1,0 2-3,1-2-2,7-1-3,-2-3 1,-2 1 1,7-5-2,-5-3 0,0 1-2,6-4-5,0-2-7,8 0-2,-1-2-5,-2 0 0,1 0-1,-8 0-4,-4-2-1,0 0-2,-2-2-3,0-4-5,-1-2 0,-2-6 0,3-4-1,-3-4 1,-2 2-1,-1-3 0,1 1 0,-2 6-1,-2 4-1,1 3 4,-2-1 0,-4 3-1,0-4 1,-6 3 0,3-2-3,0 0-1,4-1 2,-2 1-2,5 3 1,2-2-2,-2 8 0,0-4-1,-3 3 1,-2 1-2,1 2 2,-4-1 2,2 2 4,-1 0 3,4 0 3,-1 0 0,4 0-1,-3 0 1,-1 0-1,-1 0 1,4 0-1,-2 0 0,-1 0-6,2 0-3,2 2-6,0-1 1,0 2-2,0 3-16,3-1-33,-3-3-44,3 2-55,0-1-62,3-3-160,0-24-400,1 22 0,1-1 0,0-6 0</inkml:trace>
  <inkml:trace contextRef="#ctx0" brushRef="#br0" timeOffset="526741.0568">11957 15420 1452,'0'0'46,"0"-1"2,0 1 1,0 0 17,0-2 13,0 7 26,0 2 25,0 5 13,0 6 12,0 10-36,0 4 3,0 11-1,-3 3 1,3-2-14,-2 4-13,1-7-24,-1-7-25,2-5-13,0-11-19,0-4-32,0-7-81,5-5-176,-5-2-271,0-9 0,3-6 0,-3-7 0</inkml:trace>
  <inkml:trace contextRef="#ctx0" brushRef="#br0" timeOffset="527185.5867">12178 15448 1044,'0'1'140,"0"5"24,-1 2 15,-2 6 14,-3 1 16,2 9 16,0-3 14,0 7 9,4 1 9,4 2-95,7-1-34,1 1-20,3-8-12,7-3-7,-1-11-3,-3-3-11,-2-6-11,0-7-9,-4-5-8,-3-6-5,-1-9-6,-4-3-6,-2-7-12,-4-1-21,-4 0-28,-7 1-13,-4 0-5,-6 7-4,-1 5-4,5 8-2,4 9-6,3 4-45,4 4-97,14 1-444,-4 6 0,-1 1 0,1 1 0</inkml:trace>
  <inkml:trace contextRef="#ctx0" brushRef="#br0" timeOffset="528251.0363">11849 14214 1189,'-3'0'55,"0"2"9,3 1 25,-2 0 45,2-1 33,0-1 23,2 0 9,1-1 6,3-2 2,10-1-42,4-4-9,6 0-9,2-2-25,-1 6-43,-1 1-35,-2 4-22,-8 10-8,-1 6-6,-7 3 2,-7 10-2,-1 5 0,-9-1-4,-7-1 7,1-1 2,-9-5 4,-3-5 2,3-6 3,4-5 9,-1-3 2,10-6 5,2-3 1,6-2 4,2-3-7,5 0-1,10-3-1,10 0-3,9 2-4,8 3-13,2 2-12,-1 2-35,-5 2-77,-6-1-138,-5-8-420,-7 7 0,-5-1 0</inkml:trace>
  <inkml:trace contextRef="#ctx0" brushRef="#br0" timeOffset="528644.8118">12190 14233 1114,'0'11'138,"0"2"38,3 7 29,2 4 15,4 3 14,3-3 8,3-4 9,-1-4 11,2-7 9,-5-5-100,2-4-33,-5-7-36,-2-5-30,-2-5-12,-2-10-16,0-3-21,-4-2-24,-3-3-23,-4 3-12,-3 7-10,-5 7 0,-2 7-2,1 7 0,-3 4-1,4 4-5,4 3-38,4 1-72,9-3-154,0 4-241,0-5 0,3-4 0,-3-1 0</inkml:trace>
  <inkml:trace contextRef="#ctx0" brushRef="#br0" timeOffset="529581.7768">11960 12612 1158,'0'2'76,"0"-2"2,0 2 0,0-1 4,0 1 6,0-1 8,0 1 25,0 4 24,3 0 24,5-1-56,3-2 2,8 0-2,5-3 1,4 0-2,-2 1-6,-5 2-9,-3 4-24,-5 5-27,-8 3-24,-4 6-12,-2 1-6,-5 6 4,-4-3-2,-1 0 2,-2-8 1,3-1 5,6-6 15,1-3 18,3-3 4,0-3 7,1 1 3,5-2-2,4 0 0,4 0-2,6 1-1,-2 4-3,2 4-16,-8 2-16,-2 0-3,-5 4-7,-4 2-3,-7-1-2,-6 2 3,-5 1 0,-7 0-1,-7-2-1,-1-6 3,2-2-4,5-7-18,4-3-63,12-6-115,9-14-502,6 2 0,10-8 0,11-3 0</inkml:trace>
  <inkml:trace contextRef="#ctx0" brushRef="#br0" timeOffset="530600.2836">12393 12622 1274,'0'5'124,"-3"7"18,2 5 6,1 7 11,0 2 7,0 4 7,6-6 2,6-3 9,-2-5 7,3-5-83,5-7-29,-1-7-17,-1-5-5,-2-6-11,2-5-7,-4-6-9,-9-2-5,0-2-10,-3 2-6,-11 0-6,-4 2 2,-3 5 20,-7 2 5,0 7 6,3 4 2,2 5 2,7 2 4,1 0 1,4 2-1,5 1-2,2-2-4,1 2-20,0-3-6,0 1-5,0-1-2,0 0 0,0 2-2,0 0 1,0 0-1,0 1 0,0-1 0,0 1-2,0-1-1,0 1 0,0-1 0,0-2 1,0 1 1,0-1 1,0 0 0,0 0 0,0 0 1,0 0-1,0 0 0,0 0 0,0 0 0,0 0-1,0 0-2,0 0-1,0 0 1,0 0 0,0 0 0,0 0 0,0 0 0,0 0-1,0 0 3,0 0 0,0 0 3,0 0-2,0 0-1,0 0 0,0 0 0,0 2 1,0-2 1,0 1 0,0-1-3,0 0 1,0 0-2,0 0 2,0 0-2,0 0 0,0 0 0,0 0-3,0 0 0,0 0-1,0 0 0,0 0 1,0 0-1,0 2 3,0-2 1,0 1 0,0 0 0,0-1 2,0 0 0,0 0 0,0 0 0,0 2 0,0-2 0,0 0-1,0 0-1,0 2 1,0-2-2,0 3 0,0 2-3,0-1-18,0 1-65,1-3-183,1 0-395,-2 3 0,1-5 0,1 1 0</inkml:trace>
  <inkml:trace contextRef="#ctx0" brushRef="#br0" timeOffset="531767.818">11914 17127 742,'0'0'134,"0"0"18,0 0 14,0 0 9,0 0 3,0 0 2,0 0 0,0 0-7,0 0-38,0-4-205,0-8-359,0 9 0,0-2 0</inkml:trace>
  <inkml:trace contextRef="#ctx0" brushRef="#br0" timeOffset="536346.1919">26328 13077 400,'0'-2'76,"0"-2"33,0 0 31,0-1 33,0 2 33,0 2 24,0 1 14,0-1 8,0 1 2,0 0-46,0 0-28,0 0-31,0 2-28,0 7-18,0 6-14,0 10-10,3 13-8,1 7-5,-2 7-1,3 5 2,-1-2-1,-1-2-4,-1-6-4,1-3-13,-3-12-19,0-7-15,0-6-15,0-8-41,1-7-70,5-1-163,0-13-343,2-1 0,4-10 0,4-5 0</inkml:trace>
  <inkml:trace contextRef="#ctx0" brushRef="#br0" timeOffset="536639.854">26697 13220 878,'-6'-2'131,"-2"-1"30,-8 0 11,-1 2 5,1-1 8,-1 5 11,1 6 10,0 4 8,6 6 6,4 8-92,3 7-31,3 0-28,0 5-10,3-4-4,0-2-8,7-3-9,4-4-12,5-9-52,13-6-139,7-16-408,5 2 0,6-13 0,5-8 0</inkml:trace>
  <inkml:trace contextRef="#ctx0" brushRef="#br0" timeOffset="537637.3646">26984 13246 522,'-3'-3'78,"0"3"58,0 0 22,1 3 27,1 4 16,1 9 5,1 5 4,-1 5 3,0 5 2,2-2-68,-2-1-7,2-2-56,-1-5-22,1-5-17,-2-7 26,0-2 4,0-7-4,0 0 0,0-7-3,0-5 0,0-7 2,0-5 0,0-8 2,0 1-7,3-1-37,3 3-6,6 3-1,7 6-1,8-1 0,2 4 1,4 5-2,-3 5-2,-1 4-3,-7 8-1,-5 8-4,-1 7-3,-3 2 0,-3 7 0,-4-7-1,-1 2 0,-2-7 2,-2-5 2,-1-3 7,0-3 26,2-4 11,-2-1-1,0-2 0,1-9 2,2-6-1,6-4-1,3-6-1,3-1-4,6 5-9,0 1-29,-4 8-9,-4 5 0,-5 6-2,-2 2 0,0 5 0,-2 4-1,-1-1 1,2 4 2,0 3 1,-1 4 3,-1-1 2,0 3 4,-3-3 2,0 3 4,0-4 1,0-3 0,0-2 1,0-4 0,0-2 5,0-3 2,0-2 8,0-1 3,0 0 5,0 0-1,0 0-2,0 0 1,0 0 1,0 0-1,0 0-6,0 0-2,0 0-11,0 0-6,0 0-9,0 0-5,0 0 0,0 0 0,0 0-3,0 0-1,0 0 0,0 0 0,0 0 0,0 0 0,0 0 0,0 0 3,0 0 0,0 0-3,0 0-4,0 0-2,0 0-12,0 0-18,0 0-28,0 0-40,0 0-76,0 0-112,0-7-477,0 5 0,-3 1 0,-7 1 0</inkml:trace>
  <inkml:trace contextRef="#ctx0" brushRef="#br0" timeOffset="543569.081">13126 16211 138,'0'0'25,"0"-3"3,0 3 31,-3 0 40,3 0 24,-1 0 41,-2 0 33,1 0 21,2 0 10,-3 0-19,2 0 0,-1 0 0,1 0-11,-1 0-7,2 0-1,0 0-29,2 0-25,-2 0-20,0 0-12,0 0-8,0 0-4,0 0 1,4 0-18,4 0-29,8 3-24,10-3-7,10 0-8,2 0 1,8 0 3,1 0 6,-1 0 3,-3 0-4,-4 0-3,-9 0-3,-8 0 1,-8 0-1,-8 0 3,-5 0 6,-1 0-1,-4 0 0,-6 0-2,-6 0-2,-11 0 2,-7 0 2,-8 0-2,-2 0-2,2 0-4,-3 0-12,8 0 1,3 4-2,7 0-1,4 2 2,11-3 0,3 2 0,9-2 1,0-3 1,0 0 0,0 1 5,0-1-5,0 0 1,0 0 0,0 0 3,0 0-1,8 3 4,2-2 3,10 2 6,11-3 0,5 1 1,11-1 2,4 0 5,-1-1-1,-6 1-2,-2 0-3,-16 0-4,-7 0-1,-11 0-2,-5 0 21,-3 0 4,0 0-4,-6-2-2,-2 2 0,-11-2 2,-7-1 0,-6 3-2,-2-1-1,-3 1-6,1 0-23,0 0-2,3 1-1,4-1 2,7 3 2,10-1 0,3 0 0,6-2 3,3 1 3,0-1 3,0 0 0,0 0-4,0 0-5,0 0 2,1 0-1,6 0 3,6 0-2,12 0-1,13-1 0,13-1-2,8 0-1,1-1 7,-1-3 5,-3 0 1,-11 3-3,-12-3-1,-11 1-1,-10 5 0,-5 0 2,-7-3 1,0 3 3,0 0 2,-4 0-1,1 0 0,0-2 0,0 0-4,-1 2 6,1-2-2,-1 1-3,2 1-4,2 0-4,0 0-6,0 0 0,0 0-2,-1 0-2,1 0 2,0 0-3,0 0 3,0 0 1,0 0 4,0 0 0,0 0 5,0 0 3,0 0-1,0 0 2,0 0-1,0 0 0,0 0 0,0 0-2,0 0 0,-2 0-1,0 0-1,1 0 1,-1 0-1,1 0 0,1 0 0,0 0 0,0 0-2,0 0 4,0-2 0,0 2 0,0-1 4,0 1-2,0-2 1,0 2-2,0 0 1,0 0 0,0-1-4,0 1-3,0 0-1,0 0 0,0 0-4,0 0 0,0 0 0,0 0 1,0 0 1,0 0-2,0-1 0,-3 1-23,-3-3-40,1 3-22,-2 0-18,1 0-23,0 0-28,0 0-39,3 0-64,-1-4-110,0-7-270,1 7 0,-3 1 0,-5 0 0</inkml:trace>
  <inkml:trace contextRef="#ctx0" brushRef="#br0" timeOffset="546279.1404">12356 16158 655,'0'0'66,"1"0"45,-1 0 37,0-2 31,0 2 14,0 0 6,0 0 4,0 0 2,0 0 8,-3 2-20,-4 0-18,-2 0-37,-2 2-35,-3-1-27,1 0-12,1-1-3,2 0-3,-3-2-2,4 1-8,-2-1-14,3 0-13,-1 2-5,3-2-4,-2 0-3,5 0-1,2 0-4,-2 0 2,3 0-1,0 0 1,-3 2 1,3-2-1,0 0 3,0 0 4,0 0 4,0 0 3,0 0 1,0 0 0,0 0-2,0 0-3,0 1 2,0 1 0,0 4-3,0-1-2,-3 4-2,0 3-3,1 2-2,1 0 0,-3 1 2,3-1 0,-2-6-2,3 1 0,-1-6 0,1 1-3,0-4-1,0 0-1,0 1 0,0 1 0,0 0-1,0 1 0,0-1 2,0-2-1,0 0 1,0 0 7,1 0 1,2 0 2,0 0-3,2 0 2,1 0 2,0 0-1,4 0 0,-1 1 1,0 0-2,1 2-5,1-3-1,2 1-1,-3-1 1,0 0 0,1-1 0,-2 1-1,0 0-2,-1 0 0,-2 0 0,-2 1-2,4 3 0,1 2 1,0 0-1,3 5 1,-3-2-3,2 3 1,-1 0 2,-6 2-2,-1-1 4,0-1 8,-3 0 7,0 0 6,-3-3 10,-1 3 5,-5-2 13,-6 3 12,-5-3 13,-3-2 16,-4-2 3,-1-2-8,-5-4-5,3 1-4,3-1-9,7-1-4,6 1-6,10 0-9,0 0-11,2 0-13,1 0-7,1 0 5,0 0-1,-2 0-3,-1 0-1,0 0-2,2 0-5,-3 0-2,4 0-5,-1 0-1,1 0 0,0 0-3,0 0 0,0 0 1,0 0 0,0 0 0,0 0 0,0 0-1,0 0 2,0 0 2,0 0-1,0 0 3,0 0-2,0 0 3,0 0 1,0 0 0,0 0 0,0 0 1,-2-2-2,2 2 0,-1 0 0,1-2-2,0 2 1,0 0-3,0 0 0,0 0-1,0 0 5,-3 0-2,3-1 1,-2 1-1,1 0 2,1 0 0,-2-4-3,2 3 1,2 1-1,-2-3 2,-2 3-7,2 0 3,0 0-1,0 0-1,0 0-2,0 0 0,0 0-2,-2 0-1,2 0 1,0 0-2,0 0 4,0 0-2,0 0 2,0 0 0,0 0 0,0 0 0,0 0 2,0 0 0,0 0 1,0 0-1,0 0-2,0 0 3,0 0-1,0 0-2,0 0 0,0 0 0,0 0 0,0 0 0,0 0 0,0 0 0,0 0 0,0 0 0,0 0-2,0 0 2,0 0 0,0 0 0,0 0-2,0 0 2,0 0 0,0 0 0,0 0 0,0 0 0,0 0 0,0 0 0,0 0 0,0 0 4,0 0 0,0 0-4,0 0 3,0 0-3,0 0 3,0 0 0,0 0 0,0 0-1,0-1 1,0 1-4,0 0 1,0-3 4,0 3-4,0 0 3,0-1-3,0 1 1,0 0-1,0 0 0,0 0 0,0 0 0,0 0 0,0 0-1,0 0 1,0 0 0,0 0 0,0 0 0,0 0 1,0 0 0,0 0 0,0 0 1,0 0-4,0 0 1,0 0-2,0 0-2,0 0-14,0 0-43,0 0-33,0 0-29,0 0-45,0 0-110,5-4-613,0 4 0,3-4 0,2-1 0</inkml:trace>
  <inkml:trace contextRef="#ctx0" brushRef="#br0" timeOffset="549468.9083">28594 13212 440,'0'0'125,"0"-1"54,0 1 53,0 0 40,0 0 28,0 0 24,0-2 21,-3 2 8,3-1 3,0 1-89,0-1-36,0-1-53,0 2-56,0 0-40,0 0-32,0 0-33,0 0-32,0 0-35,0 0-32,0 0-22,0 0-11,0 0-10,0 0-49,0 0-82,2-4-46,1 0-228,0 3 0,-3 1 0</inkml:trace>
  <inkml:trace contextRef="#ctx0" brushRef="#br0" timeOffset="549742.8432">28564 13476 1514,'3'3'122,"-3"-1"10,0-1 10,0-1 4,-3 1 5,3-2-6,0 1-13,0 0-53,3-3-102,18-8-485,-16 5 0,1-1 0</inkml:trace>
  <inkml:trace contextRef="#ctx0" brushRef="#br0" timeOffset="550975.9944">29502 13067 1693,'0'0'101,"-2"0"23,-2 0 10,-5 0 9,-2 0 10,-4 1 8,-4 2 7,-4 1 6,-2 0 3,-7 0-67,0 2-29,-4-3-20,0 2-10,1-1-10,8-1-8,6-2-9,9 2-11,7-2-3,3 1-2,2 3-1,0-2-2,2 1 1,-2 2-4,0-1 3,0-1 0,0 0 1,0-3 6,2 4 0,-2 1 0,0 5 1,0 3 0,0 8-1,-2 2 3,-2 4-1,1-1-1,-1 0-1,1-8-3,0-2 0,1-5 3,4-6 2,-2-3 5,1-2 2,5-1 0,8 0 0,2-1-1,7-2 1,4 1 1,1 1-1,1-2-3,-2 1-8,-2 4-6,-6 2-2,-7 5 0,-5 3 1,-4 4 0,-1 4 1,-2 0 5,-2-1 7,-2 0 16,-5-2 20,0 0 16,-5-3 14,-4-5 5,-1 2 7,-3-2 12,-6-2 8,-4 1 2,-1-3-6,1-2-14,4 0-18,4-2-16,6 1-14,9-2-5,1 0-6,8 0-14,0 0-9,0 3-7,0-3-1,0 0-2,0 0 3,0 0 1,0 0 1,0 0-4,0 0 1,0 0-3,0 0-3,0 0 0,0 0-3,0 0-6,0 0-16,0 0-28,0 0-42,0 0-43,0 0-50,0 0-57,0 0-117,3-9-458,2 7 0,0-2 0,2 0 0</inkml:trace>
  <inkml:trace contextRef="#ctx0" brushRef="#br0" timeOffset="551703.3293">30104 13108 782,'0'-3'86,"0"3"31,1 0 22,-1 0 11,0-1 0,-1 1 4,-1 1 19,2 3 12,-1 8 7,1 7-44,0 12-32,4 9-31,4 4-21,-2 6-11,0 0 1,1-4-6,-4-2-16,-3-10-11,3-8-8,-3-5-7,-3-5-46,3-7-80,0-6-108,-3-6-248,-4-3 0,-2-5 0</inkml:trace>
  <inkml:trace contextRef="#ctx0" brushRef="#br0" timeOffset="552153.7856">29994 13355 1016,'-5'-5'111,"2"1"14,-1-1 12,-1 0 14,5 1 11,3 2 12,6-2 6,5 4 4,13-10 2,8 3-82,5 0-26,-4 5-12,-4 0-14,-8 1-14,-9 1-7,-3 4-12,-6 0-4,0 5-4,0 3-3,-3 3 1,5 2-3,-4-2-1,1-1 0,1 0-1,-6-4 4,0-3 19,0-3 27,0-1 11,0-3 2,0-2 2,0-3 6,-6-5 4,0-7 2,-2-2 4,2-9-5,3 0-19,3 5-29,3-1-8,3 6-5,8 6-2,3-1-5,11 7-5,5 1-8,6 2-60,-3 0-116,-1-10-523,-8 10 0,-5-4 0</inkml:trace>
  <inkml:trace contextRef="#ctx0" brushRef="#br0" timeOffset="552406.7254">30645 13271 1124,'-4'15'55,"1"6"2,2 4 2,-1 7 1,2-5-1,0 0-7,2-8-45,2-5-94,0 2-190,1-9 0,1-5 0,6 1 0</inkml:trace>
  <inkml:trace contextRef="#ctx0" brushRef="#br0" timeOffset="552918.9179">30930 13223 774,'8'20'56,"-1"8"4,2 13 0,2 12 1,-7 5 2,-2 1 0,-1-2 2,-1-3 1,-1-9 4,2-11-36,-1-7 43,0-10 7,0-8-1,0-6-2,0-7 0,0-10 1,0-12-4,0-8 2,0-14-2,3-11-14,-3-2-46,6-2-10,-3 5 0,6 4 2,0 6-1,6 11-2,3 6 5,3 11-2,5 8-2,-4 7 0,1 2-3,-3 7 0,-8 3-1,-2 3 1,-7 2-2,-1 7 3,-7 0-2,-8 0-2,-2 1-9,-8 2-64,-1-9-99,-3-7-238,13 1 0,5-4 0,12-6 0</inkml:trace>
  <inkml:trace contextRef="#ctx0" brushRef="#br0" timeOffset="558011.139">12539 15420 1460,'-1'0'55,"-4"4"11,-2 1 33,-4 7 25,1-2 19,-3 12 9,5 2 13,0 2 15,4 8 16,0 3-36,1 9-4,2-6-3,1 5-29,1-8-23,4-7-11,7-9 0,3-10-9,6-7-9,6-8-18,-1-10-8,-4-6-5,-1-6-7,-5-9-2,-4-3-3,-5-3-8,-2 0-9,-4 2-5,-1 1-2,-6 3-1,-1 6-1,-2 2 1,-4 10-1,2 1-1,3 5 0,0 5-1,-2 3 1,-5 3 1,3 2-6,-2 1 0,4 2-4,-4 4-9,8-1-19,2 3-32,-2-4-35,4 1-71,1-5-117,1-3-365,0 0 0,3 0 0,0-3 0</inkml:trace>
  <inkml:trace contextRef="#ctx0" brushRef="#br0" timeOffset="558946.7656">12492 14142 2194,'-7'8'72,"-3"4"8,-1 2 12,1 7 9,7 4 5,3-1 7,3 5 5,7-3 4,2 1 3,4-4-54,3-7-12,2-4 0,-8-5-6,4-5-5,-5-6-5,4-1-7,-6-8-4,2-3-3,0-8-4,-6-5 0,-3-3-3,0-3-9,-3 3-3,-3 0-4,-6 5 1,-5 7 0,-3 5 1,-3 9-2,1 1 1,-2 8-3,6 1-1,3 3-1,5-2-5,2 3-14,1-3-21,4 0-45,0-2-96,0-4-127,0-2-308,0 1 0,2 0 0,0-1 0</inkml:trace>
  <inkml:trace contextRef="#ctx0" brushRef="#br0" timeOffset="560231.2442">12714 12616 1186,'-2'4'107,"-2"6"18,-3 2 14,-1 6 9,0 5 7,4 2 5,1 4 8,1 3 5,7-1 8,2-4-75,2 0-4,9-8-4,5-5-6,-2-3 2,2-6 0,-2-3-4,0-3-1,0-7-6,-3-4-8,-5 0-9,-2-10-15,-5-1-14,-3-3-8,-2-3-9,-1 3-7,-3 2-2,-4-1-4,-10 2 3,-2 5 0,-8 1-1,-1 6 2,0 5 2,-2 3 1,9 3-1,5 0 0,5 0-3,6 0 2,4 0-3,1 0-1,1 0 0,-2 0-5,1 0 0,0 3-2,0 0 1,0 2-1,0-1 0,0 1-2,0 0 1,0-1-1,0-3 1,0 1-2,0 1 2,0-3-1,0 0-4,0 0-15,0 0-37,0 0-22,0 0-63,1 0-85,5-3-124,-3 3-241,0 0 0,8 0 0,-7-2 0</inkml:trace>
  <inkml:trace contextRef="#ctx0" brushRef="#br0" timeOffset="563756.8068">12601 16188 841,'0'0'76,"0"0"23,0 0 24,0 0 27,0 0 14,0 0 8,-1 0 8,-6 0 11,4 0 7,-3 2-44,-1-1-26,3 2-18,-1 1-20,-4 2-18,6 1-12,-8 4-4,2-2-6,2 4-6,1-3-4,1 2 2,2 1 5,3-2 1,0 1 3,0 3-3,0 2 1,0-2 0,3 1-2,5 1-1,-1-1-3,4-2-3,1 2-4,0-6-4,-1 2-5,2-4-2,-5-1-3,4-3 0,0-3 2,0-1-3,-1 0-1,0-1-1,-2-3-2,2 0-3,-2-2 1,1-2-3,1-1-2,-1 2-1,0-4-4,0 0 0,-3 0 2,0-2-1,-3-3 1,1 1 1,-2 0-1,-3-2 3,0 2-2,0 1-1,0-2 3,-2 1 0,-1 1-3,-1 0 0,-3 2-1,0 1-1,1 4-2,-3-1-2,-2 3 1,1 4 0,-2-1 0,-3 2 0,1 0-1,2 0 1,2 0 0,1 0 1,3 0-1,3 0 1,-1 0-2,3 0 3,1 0-3,-2 0 0,2 0 1,-1 0-1,-1 0-1,0 0 2,2 0 0,-2 0 1,-1 2-1,2-1 1,-4-1 0,0 3 1,5-2-1,-3-1 0,3 0 0,0 1-1,0-1-1,0 0 0,0 0 1,0 0-3,0 0 1,0 0-2,0 0 1,0 2-2,0 1 1,0 0-2,0 1-6,0-1-13,0 2-33,0 1-49,7-3-111,35-3-502,-30 2 0,-2-2 0,4 0 0</inkml:trace>
  <inkml:trace contextRef="#ctx0" brushRef="#br0" timeOffset="566966.0005">29610 13212 770,'0'0'84,"0"0"21,0 0 21,0 0 25,0 0 24,0 0 20,0 0 15,0 0 10,0 0 10,-1 0-50,-1 0-18,-1 0-20,-3 0-17,0 0-23,-2 0-23,0 1-12,0 4-10,2 3-6,3 3-3,-2 3-6,4 4 9,-3 3 5,4 5 1,0 4 0,0 2-1,4 3-4,2-3-3,3-1-4,3-2-3,3-3-5,-1-6-10,2-5-5,-5-3 0,4-5-1,-3-6 1,4-1-4,-2-6-1,-1-3-1,1-8-2,1-6-2,-3-7 0,0 0-2,-3-1-5,-3-4-1,-3 8 0,-3-1-1,-6 4 3,0 5-3,-3 5 0,-1 4 1,-5 2-2,3 5 0,-1 2 0,2 1 0,3 0 1,0 0-1,5 0-1,-1 0-1,1 0 1,0 0 0,-3 0 0,3 0 0,-2 0 0,1 0-2,1 2 0,1 0-2,0 1-4,2 2-15,0-2-36,0 3-59,2-1-103,1-2-123,3-16-320,2 16 0,1 0 0</inkml:trace>
  <inkml:trace contextRef="#ctx0" brushRef="#br0" timeOffset="567431.7947">30266 13312 791,'-3'2'82,"-1"-2"25,-2 4 21,1-1 16,2 2 17,3-5 14,0 2 7,2-1-1,-2 0 17,0 2-29,9-2-15,3 4-9,15-3-12,9 1-11,15-1-18,6-2-12,11 0-4,4-3-1,5-1-19,7-5-33,5 0-39,-3-3-44,-6 4-48,-13 2-72,-16-3-87,-17 3-84,-22 6-148,-8-4 0,-8 3 0,-8 2 0</inkml:trace>
  <inkml:trace contextRef="#ctx0" brushRef="#br0" timeOffset="567827.8739">30466 13368 565,'27'-4'-6,"14"-1"-105,8 1 0,15-1 0,-1-4 0</inkml:trace>
  <inkml:trace contextRef="#ctx0" brushRef="#br0" timeOffset="654935.0104">6466 11217 1243,'-2'0'84,"-1"0"31,-3 0 40,-1 1 32,1-1 25,3 2 20,0-2 12,3 0 4,0 0 2,0 0-69,0 0 0,0 0-23,3 0-37,6-5-26,7-3-23,7-5-16,7-1-10,3-3-5,-4 1-3,-4 5-7,-5 7-7,-2 3-9,-3 4-3,-5 6-2,-1 6-1,-4 7-5,-5 4 0,-9 8 0,-9 3 0,-9 7 0,-6-1 1,-3 0 0,6-2-1,6-9-2,11-9 2,9-4 10,2-11-3,2-4-3,2-3 1,5-1 5,6 0 1,12 0 2,10 0 1,10 5 1,0 2-5,0 6-9,-6 7 0,-7 5 5,-8 3 1,-10 3 4,-7 1 14,-9-1 13,-8 1 5,-8-1 6,-9-2 15,-12-2 5,-16-5 4,-12-4-1,-7-3-1,-7-3-10,4-7-22,9-2-30,14-8-26,15-2-43,21-5-75,12 1-121,15-6-198,3 2-358,11-5 0,7 0 0,9-9 0</inkml:trace>
  <inkml:trace contextRef="#ctx0" brushRef="#br0" timeOffset="656157.8053">7274 11201 1004,'0'0'90,"0"0"7,0 0 10,-2 0 10,1-1 17,-5 2 24,-3-1 23,-2 5 20,-2 3 18,-2 1-62,-5 11 4,1 9 9,-4 10 3,0 14 2,10 10-9,6 7-19,10 2-20,14-6-9,15-8-6,4-15 6,11-17 3,3-13 3,-4-12-9,-5-9-5,-6-9-9,-8-8-3,-8-4-6,-8-9-7,-8-3-15,-6-5-18,-13-3-26,-6-3-20,-8-3-7,-6 6-9,1 6 1,5 8-1,6 11 1,3 8 2,12 5 4,1 2 0,5 3-1,3 3-1,0-2 3,2 1 2,7-3-1,6 0 0,11-1 0,10 1-2,3 1-4,3 4-5,-6 0 4,-3 5 4,-4 4-1,-4 5 0,-4 5 3,-5 10-4,0 7 2,-7 7-3,1 3 0,1 2 5,-3-3 2,5-6 3,1-10 4,2-6 5,1-9 2,4-9 6,0-3-1,2-8 4,2-8-2,-1-9 4,-2-4-1,-3-8-2,-6-1-6,-8-5-10,-10 4-6,-13 3-7,-9-1-6,-6 2-7,-6 7-13,3 4-49,4 8-33,10 7-35,2 8-58,8 2-114,9 1-167,-2 7-224,1 0 0,4 1 0,3-5 0</inkml:trace>
  <inkml:trace contextRef="#ctx0" brushRef="#br0" timeOffset="856852.1387">26018 1927 1286,'-14'0'43,"-2"-2"18,-8 0 15,0-1 26,4 1 22,-4 1 19,-3-1 14,0 2 12,0-1 8,1 1-22,2 0-7,9 0 3,6 0 11,6 0-20,2 0-21,5 0-2,10-1 0,16-2 0,18-6 10,24-3 6,27-8-1,28-6-12,23-4-14,16-5-2,18 1 2,16 0-9,4 0-17,-2 2-10,3 5-17,-4 3-8,-16 8-8,-13 0-9,-14 7-13,-24 5-3,-26-1-3,-22 4-8,-26-1 3,-18 2-3,-18 0-3,-10 0-1,-11 0 4,-3 0-3,0 0 6,0 0-3,0 0-5,0 0 1,0 0 1,0 2 1,0 1 4,-8 2-4,-1 2-2,-4 5-1,-2-1 2,-5 4 2,1 2 1,-1 3 4,-5 4-1,1 10-2,-5 10 0,-1 14 1,-6 13-2,-5 22 4,-6 15 1,-2 13-2,-6 11 0,0 8-3,-2 2 3,-3 4 9,1 1-4,0 1 1,5 1 3,-1-3-2,6-5-1,3-8 0,5-12 0,5-17 6,6-15-8,7-16-4,5-17 1,9-16 4,3-14 28,6-10 17,-3-9 0,1-6 4,-1-5 1,-4-9-2,-2-7 0,-2-7 1,-8-12 0,-5-8-6,-5-7-26,-10-6-22,-5-8-3,-10-9-2,-6-4 0,-8-3-2,-4-5 3,0-2-2,1-2 0,-3-2 2,2-4-5,-1 0 3,-4 2 3,-3-1-4,-2 5 1,-3 6 2,-1 4-3,-1 3-1,4-1 1,9 3-2,3-2 3,11 3 2,8 2 4,5 9 6,9 6 4,10 11 0,7 6 6,9 9 2,6 9-3,1 6 2,5 7 1,-1 5-5,1 2-8,0 3-7,0-1-3,0 3-6,0 0-1,0 0-1,0 0 0,1 0-1,2 0 2,3 3-1,2 4 5,-2-1 0,4 3 0,-2-2 3,-2-2-2,-3-1 4,0-1 3,-3-1 1,0 0-2,4-2-1,-4 0-6,0 0 2,3 0 0,0 1-2,8 3 3,5 0-30,4 1-83,7 1-147,11-2-277,-11-1-457,-6-3 0,-9 0 0</inkml:trace>
  <inkml:trace contextRef="#ctx0" brushRef="#br0" timeOffset="857330.4924">26278 2014 1952,'2'-4'108,"1"-3"29,1-1 23,0-4 21,0 0 17,-1-2 21,-1 6 10,-2 1 4,0 4 7,0 6-66,-3 11-37,-2 13-29,0 11-25,-7 18-15,-3 11-15,3 4-23,-3-1-13,6-1-35,3-9-49,-1-10-51,5-6-126,2-19-532,0-2 0,6-15 0</inkml:trace>
  <inkml:trace contextRef="#ctx0" brushRef="#br0" timeOffset="857605.4121">26716 1837 1990,'-3'-2'127,"3"4"34,-1 9 9,-7 17 8,-5 27 0,-4 31 5,-4 18 2,2 17-23,5 0-30,9-5-125,2-14-62,6-12-75,2-21-99,1-28-382,-1-10 0,3-22 0,5-20 0</inkml:trace>
  <inkml:trace contextRef="#ctx0" brushRef="#br0" timeOffset="857871.1764">27261 1712 2699,'-1'5'94,"-4"16"13,-8 26 8,-9 35 2,-12 31 7,-4 28 1,2 14 0,6 1-26,15-9-39,9-17-109,5-16-121,9-23-114,-5-31-348,5-20 0,3-23 0,5-24 0</inkml:trace>
  <inkml:trace contextRef="#ctx0" brushRef="#br0" timeOffset="858121.8666">27660 1613 2476,'0'34'140,"-6"26"9,-8 37 6,-14 36 5,-7 19-9,1 15-26,2-7-21,9-12-15,8-21-13,9-24-137,-3-22-143,3-25-468,-4-15 0,-4-21 0</inkml:trace>
  <inkml:trace contextRef="#ctx0" brushRef="#br0" timeOffset="858500.1317">26248 2046 2267,'0'0'100,"0"0"14,6 0 14,11 0 23,13-3 9,23-5 5,23-1 6,28-5 4,24-3 2,24 2-78,17 1-19,2 3-14,-4 3-17,-10 5-41,-22 1-50,-25-1-78,-18 3-141,-26-25-436,-30 20 0,-18-3 0,-15 0 0</inkml:trace>
  <inkml:trace contextRef="#ctx0" brushRef="#br0" timeOffset="858888.8347">26588 2219 3156,'-4'1'53,"-1"2"6,1-1 8,1 0 26,6 2 38,15-1 21,18-2 8,26 1 12,34-2 2,38-2-39,29-2-11,13-4-10,3 0-7,-11-1-32,-22-1-67,-33 2-82,-27 7-84,-32-1-144,-7-2-547,-38 4 0,-15 3 0,-13 1 0</inkml:trace>
  <inkml:trace contextRef="#ctx0" brushRef="#br0" timeOffset="859157.7626">26873 2694 2674,'0'6'47,"2"0"28,9-3 19,16 4 11,20-3 9,24-4 6,27-6 1,16-2 1,18-6-2,4-1-11,1-2-48,-18 2-75,-23 1-146,-22 0-557,-42 11 0,-25 0 0,-25 0 0</inkml:trace>
  <inkml:trace contextRef="#ctx0" brushRef="#br0" timeOffset="859434.0647">27189 3081 2362,'-3'8'68,"-1"1"9,2 1 28,2-1 20,10-3 11,10-4 4,17-7-1,15-2 1,18-6-5,15-5-73,8-4-59,3 2-116,-10-1-562,-18 12 0,-26 4 0,-26 10 0</inkml:trace>
  <inkml:trace contextRef="#ctx0" brushRef="#br0" timeOffset="859660.3033">27464 3419 2934,'0'6'57,"0"0"20,0 0 3,6-1 4,12-9-2,8-7-34,16-8-36,17-8-69,12-10-168,1-6-393,3-5 0,-9-3 0,-6 0 0</inkml:trace>
  <inkml:trace contextRef="#ctx0" brushRef="#br0" timeOffset="860153.2459">28099 1663 295,'0'-12'93,"0"0"64,0 0 50,0-2 42,0 8 33,0 5 15,-3-2 4,3 1-5,-4 2-1,-1 4-48,1 12-36,-4 22-61,-7 30-48,-12 31-46,-9 24-43,-8 15-52,-4 0-39,6-9-38,9-14-35,7-20-10,7-17-8,8-23-12,5-22-135,3-15-92,3-17 0,5-18 0</inkml:trace>
  <inkml:trace contextRef="#ctx0" brushRef="#br0" timeOffset="860439.1157">28284 1673 1704,'3'0'82,"-3"0"23,0 0 12,0 12 8,0 10 2,0 22 3,0 15-13,-13 22-15,-7 9-72,-7 4-191,3-5-334,-15 3 0,4-17 0,5-11 0</inkml:trace>
  <inkml:trace contextRef="#ctx0" brushRef="#br0" timeOffset="860833.1666">26620 1956 2060,'0'4'83,"0"9"17,0 9 7,2 15 1,-2 12 4,3 14 0,-2 6 0,4-3-19,-2 1-24,-2-7-87,2-9-74,-3-10-112,0-20-324,0 2 0,0-16 0,-4-9 0</inkml:trace>
  <inkml:trace contextRef="#ctx0" brushRef="#br0" timeOffset="861141.6138">26308 1889 1313,'-8'0'58,"-3"4"14,0 2 20,-3 7 8,7 3 10,1 15 1,6 10 1,-3 7 3,3 2-1,-3 4-46,-2-7-22,-2-7-31,4-13-77,2-10-121,-2-9-233,-5-4 0,1-7 0,-10-6 0</inkml:trace>
  <inkml:trace contextRef="#ctx0" brushRef="#br0" timeOffset="861374.2044">25987 2029 1766,'-7'0'102,"-2"-3"24,-1-1 17,2 2 0,5-1-7,8 0 8,14-1 4,19 0 0,22-2 0,27-4-86,16 1-35,7-3-44,-5-3-98,19-7-477,-51 10 0,-17-2 0,-23 1 0</inkml:trace>
  <inkml:trace contextRef="#ctx0" brushRef="#br0" timeOffset="861616.0892">26361 1888 2470,'9'0'-6,"11"-4"3,23-4 1,19-6 5,22-5-5,23-6 1,11-6-30,5 3-79,26-1-353,-36 11 0,-17 5 0,-20 4 0</inkml:trace>
  <inkml:trace contextRef="#ctx0" brushRef="#br0" timeOffset="861829.7848">27210 1767 2447,'0'0'-2,"7"0"7,9-3 4,17-1-2,22-3-5,23-5-31,14-3-52,8-6-28,4-1-81,-16-2-221,-16 11 0,-23 4 0,-24 2 0</inkml:trace>
  <inkml:trace contextRef="#ctx0" brushRef="#br0" timeOffset="862168.3247">26518 2174 1337,'6'-4'65,"1"3"13,6-1 28,7 5 12,6 11 8,10 10 5,12 15-5,2 9-32,7 9-49,2 0-104,-4-5-57,-2-5-294,-12 1 0,-14-7 0,-5-4 0</inkml:trace>
  <inkml:trace contextRef="#ctx0" brushRef="#br0" timeOffset="862444.0987">27065 2619 2517,'-14'15'12,"1"8"1,3 14 4,1 15 8,21 8 5,15 7 3,15 6 2,6-3 3,8-7-6,-7-7-25,-11-8-21,-14-7-27,-10-5-67,-5-11-140,-8 0-221,-2-7 0,-5-8 0,5-7 0</inkml:trace>
  <inkml:trace contextRef="#ctx0" brushRef="#br0" timeOffset="862734.0078">26895 2501 1512,'0'-5'76,"0"2"40,4 6 22,9 14 9,11 19 4,17 23 5,7 25 4,1 16 2,-2 7-3,-6-4-68,-13-7-21,-5-16-48,-2-9-35,-3-11-36,0-11-49,0-13-106,-3-24-315,0 1 0,-7-10 0,2-12 0</inkml:trace>
  <inkml:trace contextRef="#ctx0" brushRef="#br0" timeOffset="862996.6934">27338 2706 1931,'-14'-12'76,"-2"2"14,-1 3 20,2 10 27,15 23 3,0 34 8,6 18-6,6 16-34,3 13-58,5-6-119,4-12-57,0-15-35,-6-13-38,0-15-43,-3-17-42,-4-15-86,-5-10 0,-3-8 0,0-18 0</inkml:trace>
  <inkml:trace contextRef="#ctx0" brushRef="#br0" timeOffset="863191.6148">27568 3039 1296,'-11'8'112,"-5"8"31,-1 9 16,-4 12 5,8 0 0,-4 14 2,8 5-1,-1-4-6,5-2-27,2-5-119,2-6-86,1-11-109,-2-17-301,1 1 0,-2-7 0,-3-11 0</inkml:trace>
  <inkml:trace contextRef="#ctx0" brushRef="#br0" timeOffset="863418.0434">26903 2550 1524,'-33'-24'2,"-11"-4"1,-5-6 10,-2-3 35,26 11-5,13 11 6,12 9 7,21 15 3,12 23 2,18 14-34,20 13-171,7 17-204,-2-1 0,-7-10 0,-12-15 0</inkml:trace>
  <inkml:trace contextRef="#ctx0" brushRef="#br0" timeOffset="863640.2458">27255 2581 2052,'-5'-13'2,"2"-2"-19,3-6-53,5-7-48,22 3-78,8 8-134,4 5 0,7 0 0,-3 6 0</inkml:trace>
  <inkml:trace contextRef="#ctx0" brushRef="#br0" timeOffset="863857.9211">27255 2138 1184,'-42'-8'8,"-11"2"-1,-9 3 2,-5 1 3,31 7 11,7 12 6,14 11-2,9 6-85,4-10-190,9 28 0,6-2 0,10-4 0</inkml:trace>
  <inkml:trace contextRef="#ctx0" brushRef="#br0" timeOffset="864056.314">27306 2320 2007,'-39'0'36,"-8"2"3,-13 2 0,-9 4-5,25-2-35,8 0-68,14 2-87,13-5-229,6 6 0,4 0 0,8 2 0</inkml:trace>
  <inkml:trace contextRef="#ctx0" brushRef="#br0" timeOffset="864234.6357">27365 2308 1232,'6'-18'81,"-5"-6"-10,-5-3-4,-11-4-7,-17 17-7,-13 8 1,-14 14 10,-6 12 4,-6 15 1,0 9-75,-1 15-77,13-2-263,0 10 0,6-3 0</inkml:trace>
  <inkml:trace contextRef="#ctx0" brushRef="#br0" timeOffset="876767.4167">27764 1792 1840,'-5'-5'45,"2"3"14,0-1 14,3-1 3,-3 3-3,0 1 8,3 1 17,0 3 12,0 10 10,0 10-33,0 13 9,0 19-6,0 16-4,0 9 3,0 13 4,0 5-10,0-1-18,0-7-22,0-6-40,3-17-81,0-18-122,20-21-406,-17-12 0,-1-12 0,0-18 0</inkml:trace>
  <inkml:trace contextRef="#ctx0" brushRef="#br0" timeOffset="877038.2196">27421 2006 1204,'0'11'70,"3"6"1,2 9 2,8 6-1,3 4-2,10 0-58,13 2-98,0-9-211,9 11 0,-1-3 0,-8 1 0</inkml:trace>
  <inkml:trace contextRef="#ctx0" brushRef="#br0" timeOffset="880332.9847">27967 1778 775,'-1'-1'63,"-1"-2"22,0 1 16,1-2 16,1 1 12,0 2 8,0-3 9,-2 3 11,2 0 3,0-1-50,0 2-26,-1 0-22,1 0-10,1 2-10,6 3-18,1 2-12,4 3-28,2 2-33,3-2-49,-4-3-44,2-3-57,2-3-151,-2 3 0,-3-2 0,1-2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2:36:46.250"/>
    </inkml:context>
    <inkml:brush xml:id="br0">
      <inkml:brushProperty name="width" value="0.05292" units="cm"/>
      <inkml:brushProperty name="height" value="0.05292" units="cm"/>
      <inkml:brushProperty name="color" value="#FF0000"/>
    </inkml:brush>
  </inkml:definitions>
  <inkml:trace contextRef="#ctx0" brushRef="#br0">6054 9014 1803,'0'0'90,"-3"0"1,3 0-1,-3 0 2,3-1 1,0 1 2,-2 0-1,1 0 0,1 0-2,0 0-92,0-2-108,0-2-128,0 2-222,0 0 0,-4 2 0</inkml:trace>
  <inkml:trace contextRef="#ctx0" brushRef="#br0" timeOffset="2034.7666">5921 8942 1756,'0'0'55,"0"0"6,0 0 5,0 0 3,2 0 2,-2 0 5,3 5 11,4 7 20,7 7 17,5 6-24,5 8 2,5 6 8,3 3 5,-2 1 3,1-4 4,-4-3-1,-4-7-3,-5-9-9,-9-4 2,-3-6 12,-1-8 20,-1-1 0,9-7-7,6-14-3,15-8-2,13-11 0,10-12-6,5 1-9,4-1-11,-3 2-32,-1 8-34,-6-1-13,-4 7-2,-1 3-3,-2 1-3,0 0-4,-4 4-3,-8 0-1,-5 5-8,-13 6-1,-10 7 2,-5 3-1,-4 2-6,0 4 0,0-1-3,0-1 0,0 2 4,0 0 2,0-1 0,0-1 1,0 2 0,0 0 0,0 0 8,0 0 1,0 0 2,0 0 3,0 0-3,0 0-1,0 0 1,0 0 3,0 0-2,0 0 1,0 0-5,0-2 0,0 2 1,0 0-4,0 0 1,0 0-3,0 0 0,0 0-3,0 0 0,0 0 0,0 0 0,0 0 0,0 0 0,0 0-3,0 0-3,0 0-1,0 0-4,0 0-2,0 0-7,0 0 0,0 0-1,0 0 0,0 0 3,0 0 3,0 0 2,0 0 5,0 0 6,0 0 2,0 0 5,0 0 2,0 0 1,0 0 0,0 0-2,0 0-1,0 0 1,0 0-5,0 0-1,0 0-2,0 0-3,0 0 0,0 0-1,0 0-2,0 0-1,0 0 0,0 0 0,0 0 2,0 0 1,0 0 4,0 0 0,0 0 0,0 0-1,0 0 2,0 0 1,0 0 2,0 0 0,0 0 0,0 0-5,0 0 0,0 0-3,0 0 2,0 0-4,0 0-4,0 0-10,0 0-4,0 0-3,0 0 0,0 0 2,0 0 1,0 0 5,0 0 2,0 0 4,0 0 2,0 0 13,0 0 3,0 0 3,0 0-1,0 0 1,0 0-1,0 0-3,0 0-1,0 0 2,0 0-2,-2 0-3,2 0 1,0 0-2,0 0 0,0 0-3,0 0 1,0 0 1,0 0 0,0 0-2,0 0 2,0 0 0,0 0 0,0 0 4,0 0 0,0 0 3,0 0 0,0 0 1,0 0 1,0 0 1,0 0 0,0 0-1,0 0 1,0 0-3,0 0-2,0 0 0,0 0 0,0 0-1,-2 0-1,2 0-1,-2 0 0,2 0 1,0 0-1,0 0 1,0 0 1,0 0 0,0 0 0,0 0 0,0 0 0,0 0 0,0 0-3,0 0-3,0 0-5,0 0-11,0 0-12,0 0 1,0 0 0,0 0-3,0 0 0,0 0-3,0 0-2,0 0-7,0 0 1,0 0 3,-1 0-1,1 0-18,1 0-20,-2 0-17,-1 0-22,2 0-20,0 0-12,-1 0 6,2 0 4,-2 0-2,-1 0 3,2 2-3,-1-2-7,-1 2-15,2-1-18,0 1-15,0-2-25,0 0-45,0 1-76,0 5 0,0 0 0,0-2 0</inkml:trace>
  <inkml:trace contextRef="#ctx0" brushRef="#br0" timeOffset="11270.2062">8964 3793 330,'0'0'36,"0"0"0,0 0-3,0 0 1,0 0 2,0 0 2,0 0 2,0 0 0,0 0-1,0 0-39,0 0-22,0 0-16,0 0-8,0 0-7,-2 0-6,1 0-29,-1 0 0,1 0 0,-1 0 0</inkml:trace>
  <inkml:trace contextRef="#ctx0" brushRef="#br0" timeOffset="14137.5733">14143 8173 819,'-3'0'45,"2"0"13,1 0 14,-3 0 27,3 0 26,0 0 21,0 0 11,0 0 6,0 0 4,0 0-35,0 0-9,0 0-9,0 0-16,0 0-28,0 0-29,0 0-23,0 0-10,0 0-3,0 3-4,0 0 5,0 4 1,0 1 2,1 2 2,4 1 5,-1 5 6,4-2 8,1 5 4,0-1 5,0-2 4,0 0-1,-2-2 0,1-3-2,-6-4 4,-1-2 9,1-2 19,-1-1 9,1-1 0,1-1-1,4 0 13,-2 0 3,8-3-2,10-4 0,5-4-4,10-7-12,12-6-21,5-6-14,8-6-5,4-2-5,-1-4-19,-1 5-5,-7 1-2,-10 6-2,-8 5-1,-7 8 0,-12 0-1,-7 8 2,-7-1-1,0 5 0,-7 0 0,2 5 0,-4-3-2,2 3-4,2 0-2,-2 0-1,0 0-1,0 0 0,0-1-1,0 1-1,0 0-1,0 0-2,0 0 0,0 0-6,0 0-11,0 0-14,1 0-49,1 0-80,4-4-149,2-7-332,3 8 0,5-1 0</inkml:trace>
  <inkml:trace contextRef="#ctx0" brushRef="#br0" timeOffset="15578.9636">23606 8663 1126,'0'0'3,"0"0"2,0 0 0,0 0 4,0 0 8,0 0 18,0 1 25,0 4 20,1 4 32,-1 3 20,3 5 15,5 2 10,0 6 9,3-1 1,3 2-4,-1 1-15,-2-5-21,-3 0-16,-1-5-23,0-5-17,-2-3-3,0-4 27,4-2 9,4-6 3,10-4-2,17-9 3,9-11-1,18-9 0,10-11-7,9-11 5,0-2-12,-9 2-36,-6 4-21,-17 9-5,-17 10-3,-16 12-7,-9 9 2,-8 5-3,-4 4-2,0 4-9,0-1 3,0 1 0,0 1 1,0-2 0,0 2-2,0 0 1,0 0-7,0 0-4,0 0-3,2 0-10,-2 0-36,0 0-76,0-1-84,9-3-179,-3 4-326,8-3 0,6 0 0,15-3 0</inkml:trace>
  <inkml:trace contextRef="#ctx0" brushRef="#br0" timeOffset="17125.2035">31085 8603 1642,'0'0'114,"0"0"23,3 0 38,-3 0 19,0-2 11,0 2 7,3 0 5,-3 0 3,0 0 0,0 0-88,0 0-24,0 0-22,0 0-42,0 0-19,0 0-11,3 2-7,0 1-1,6 9 1,0 6 4,7 3-1,-3 7 2,2-1 3,1 2 3,2-2 3,-6-5 5,1-6 18,-2-4 31,0-6 20,5-4 5,4-5 2,13-13-2,14-9-1,7-17 3,11-13 1,2-10-7,3-2-13,-7 1-32,-3 11-23,-16 9-7,-11 11-1,-11 6 1,-11 8-2,-5 6-3,-1 3-4,-1 3 2,-3 1-9,1 5 0,-2 0-2,1 2-11,-1-1-9,0 2-5,0 0-1,0 0 0,0 0 1,0 0 1,0 0 5,0 0 1,0 0 0,0 0 9,0 0 8,0 0 3,0 0 0,0 0 1,0 0-6,0 0-14,0 0-19,0 0-12,0 0-8,0 0-2,0 0 1,0 0-2,0 0 1,0 0 0,0 0 5,0 0 7,0 0 10,0 0-6,0 0-6,0 0-19,0 0-34,0 0-23,0 0-17,0 0-59,0 0-51,0 0-56,0 0-70,8-1-175,-5 4 0,-3-2 0,0 2 0</inkml:trace>
  <inkml:trace contextRef="#ctx0" brushRef="#br0" timeOffset="49880.6421">3367 10014 172,'0'-3'36,"-1"-4"14,-1 2 3,2 0 3,-1 1 1,1 4 1,0 0 2,0-3 12,0 3 22,0 0 3,-2 0 2,2 0-6,-1 0 4,-1 0 5,2 0 4,0 0 2,0 0 1,-3 0-10,3 0-19,0 0-23,0 0-8,0 0-1,0 0 6,0 0 5,0 0 6,0 3 4,0-3 0,0 0 0,0 0-2,0 0-3,0 0-7,0 0-3,0 0-11,0 0-7,0 0-9,0 0-6,0 0-3,0 0-1,0 4-1,0-4-1,0 0 1,0 0-1,0 0-3,0 0-5,0 0-3,0 0 4,0 0 3,3 0 0,3 0 3,2 0 0,3 0 1,0 0 0,0 0 6,1 0 4,-3 0 5,0 0-2,0 0 0,0 0-2,-3 0-2,2 0 0,-1 0 0,1 0-4,-2 0-3,3 0-4,3 0-4,-3 0-4,6 0 0,0 0 1,0 0 0,0 0 2,2 0-1,2 0 2,-1 0 3,0-4-2,5 4 2,-4 0 1,4-3 1,-2 2 1,0 1 2,3-3 0,-1 3 2,-1-3 7,4 1 3,1 1 2,-2-4 0,0 2 0,2 2 1,-5-2-1,4-1-1,-1 3-3,1-2-1,-3 0-4,2 0-3,-2 0-5,1-1-2,-3 3-1,-3 0-3,-4 1 0,2 0 0,-2 0 0,1 0 0,0 0-3,3 1 0,0-1 1,5 1 2,2-1-1,1 0 0,4-1-1,1 1 1,-2 0 0,1 0-1,-3 0-2,2 0-1,-4 0 0,2 0-1,-1-1 0,-2 1 0,0-2 1,-3 2-2,2 0 1,-2-1-1,-2-1 0,-2 1-1,1-1 2,-3-1-1,0 3-2,-4-3 3,5 3-2,-2 0 1,-1 0-2,2 0 1,2 0-1,-5 0 1,3 0-1,-3 0 1,-3 0 0,0 0-2,-2 0 0,0 0 1,-4 0 1,-2 0-2,1 0 2,-1 0 0,1 0 0,-1 0-1,3 0 1,-2 0 1,-1 0 0,2 0 0,-1 0 0,-2 0-1,0 0 1,0 0 0,0 0 1,0 0-1,0 0-1,0 0 0,0 0 0,0 0-3,0 0-3,0 0-4,0 0-1,0 0-2,0 0-8,2 0-7,-2 0-4,0-2-6,0 2-15,1 0-19,-1-4-28,0 1-44,0-4-37,2 1-37,-2-4-27,0 0-37,0 0-182,0-1 0,-2 7 0,-4 3 0</inkml:trace>
  <inkml:trace contextRef="#ctx0" brushRef="#br0" timeOffset="52061.1809">3337 10910 164,'0'-3'33,"0"3"9,0-5 9,0 4 9,0-1 8,0 2 12,0-2 10,0 2 10,0 0 8,0 0-13,0 0-4,0 0-1,0 0-5,0 0-8,0 0-8,0 0-8,0 0-5,0 0 2,0 0 2,0 0 6,2 0-2,-2 0-1,3 0-1,3 0 3,4-1 1,-4-1 0,3 0-3,2-1-10,-1 0-7,1 0-6,1 0-3,0 3 0,0-3 0,3-1 2,-1 4-1,1-2 4,0 0 0,3 2 1,1 0-2,0-2-1,0 2-5,1 0 0,2-3-1,-1 0-4,-4 3 1,2 0-2,1-1-2,1-1-1,0 4-3,0-4-1,-1 2-1,-1-2-2,-1 2-3,-1 0-1,1-1-2,0-1-2,0 0 1,3 1-2,-1-3 1,1 1-2,-2 0-2,1 2-1,-1-2 1,1 3 0,-3 0-2,2 0-2,-2 0 1,1 0 0,-2-1-3,1-2 0,-1 3 1,-1 0-1,-2 0-1,1 0 0,-1 0 0,0 0 1,-1 0-2,0 0 0,2 0 3,-1 0-1,2-1-1,2-1 1,-2 0 1,-1-1-2,-1 1-2,-2-1-6,0-1-1,0 3-3,-3-1-1,2 2-4,-1 0 1,2 0-2,-1 0 0,2 0-1,0 0 0,2-2 5,-4 0-4,4 1 3,1-2-8,-6 2 7,6 0-1,0-1 1,0 2-1,-1 0 2,4-3 4,-3 2 1,0-1 3,3 0 1,-5-2 7,3 1-2,0-2 1,2 3-2,-6-1 0,0 0-2,2 0 0,-5 2 1,-2-3-2,2 4 0,-1 0 0,-2 0-1,0 0-2,4 0-1,-2-3-4,0 3 0,-1 0-3,2-1-3,-1 1-1,-2 0-4,3 0-12,-5 0-4,2 0 1,-3 0 0,2 0 1,-2 0 2,1 0 2,1 0 0,-1 0 4,-1 0 4,2 0 10,-1 0 2,1 0-4,-1 0-2,4 0-1,-5 0-4,0 0-6,0 0-6,3 0-5,-6 0-2,1 0-3,1 0 4,-2 0 5,0 0 6,0 0-2,0 0-13,1 0-32,-1-3-32,2-2-47,4 0-115,-3 4 0,-2-2 0,-1 2 0</inkml:trace>
  <inkml:trace contextRef="#ctx0" brushRef="#br0" timeOffset="53296.7146">3548 11652 36,'-6'0'0,"-3"0"0,0 0 11,1 0 37,5-2 42,0-1 38,2 0 21,1 3 11,0-1 4,1 1 1,-1 1 0,0-2-1,0 1-10,0 0-36,0 0-39,0 0-34,3 0-14,0 0-5,5 0 2,1 0 7,6 0 15,2 0 10,4 0 8,1 0 4,2 0 2,9-2 2,-4 1-4,5-2 1,1-2-3,3 0-4,-3 0-12,5-2 5,-2 5 8,1-3 0,6-2-3,-1 1 0,2 0-5,1-3-5,-4 4-3,0-3-3,-3 3 0,-2-2-14,-1 3-12,0-1-4,-4-1-1,1 4-2,0-2-2,3 3 0,-1 1 1,0-3 2,0-1-3,4 4 2,-3-3-5,-2 0 2,1 3-3,-3-1-1,-1 1 3,-4 0 0,1 0-1,-2 0-2,-2 0-2,-2 0-1,-3-2 1,1 2-1,-6-3-1,0 0 2,-5 1-1,-2 2-2,-4-3 0,-1 3 1,-1-1 2,-2-1-1,0 1 1,0 1 1,0-1 2,0 1-5,0 0-15,0 0-39,0-1-60,0-2-70,0 0-102,0-4-284,-9 5 0,-3 4 0,-12 2 0</inkml:trace>
  <inkml:trace contextRef="#ctx0" brushRef="#br0" timeOffset="54148.8127">3456 12371 436,'3'0'32,"-1"-3"12,5 3 26,2-2 25,-1 0 12,1 2 9,4-1 9,1-2 4,2 0 1,4 0-23,1-3-4,3 4-12,3-1-25,3 0-21,5 2-11,1-1-6,2-3-6,5 1-3,1 1 0,-2-2-3,3-1-1,-1-3-2,-2 3-1,0-2-1,-1 0-2,-2 1-3,-2 0-2,-2 0-2,-2 2-1,0-1 0,-1 0-2,0-2 0,1 1-2,1-2-4,-2 1-3,4 0-1,-3 1-1,-1 5-2,1-3-11,-5 3-9,-2 0-7,-2 0-20,-1-3-55,-4-2-198,-5 1 0,-2 4 0,-3-1 0</inkml:trace>
  <inkml:trace contextRef="#ctx0" brushRef="#br0" timeOffset="55589.1629">3367 13175 930,'0'0'66,"0"-3"5,0 3 15,0-1 9,2-3 4,1 3 3,1-1 5,4-3 5,4 1 10,5 0-50,2 0 3,5 0 6,6-2-13,2 2-3,6 0-2,8 1 0,4-2-4,7 3-4,8-1-9,-5-4-11,0 2-5,-1-2-11,-2-1-1,-3-1-9,2 0-1,-3 0-2,2-2-2,-2 1 1,-2 2-2,-1-3 1,-1 1-5,1 2 3,-5 0-2,-3-1 1,-3 4-1,-9 1 1,-4 1-1,-5 1-2,-3 2 1,-6 0-2,2 0 2,-8-2-3,1 2 0,-2 0 2,2-5-2,-1 3-4,2-3 0,-2 0-4,3 2-2,-3 0-2,-2 1-1,2-2-1,1 1-1,-4 1-3,2 1 1,0 1 3,-2-3 1,0 3 1,-1-1 2,-1-2 0,1-1 0,-1 4 0,1-3 0,1 3 0,-3-1-2,3 1-2,-3-2-4,0 2 1,0 0-2,0 0 0,3-1-1,-3-1 1,0 1 2,0-2 2,4 0-3,-4-1-2,0 2 0,0-3-1,0 3-5,3-3-7,-3 3-3,0-3-5,0 4-3,0-3-5,0 4 4,0 0 3,3 0 1,-3 0-5,2-3-5,1 2-15,0-5-27,0 4-1,0 1 1,0-1-6,0-1-18,1 3-55,-1 0 0,0 0 0,-3 1 0</inkml:trace>
  <inkml:trace contextRef="#ctx0" brushRef="#br0" timeOffset="61614.975">6714 13101 863,'0'0'57,"0"0"25,0 0 28,0 0 19,2-1 29,-2 1 28,0 0 19,0 0 9,1 0 1,-1 0-40,0 0-20,0 0-21,0 1-22,0 3-17,2 7-11,-2 5-17,1 11-12,-1 5-1,0 9 0,0 10 2,0-2 6,0 3-6,0-3-3,-1-3 2,1-7-20,-2-10-10,1-5-9,-1-5-11,2-7-16,0-8-25,-1-1-112,1-6-124,-2-20-348,-2 14 0,0-4 0</inkml:trace>
  <inkml:trace contextRef="#ctx0" brushRef="#br0" timeOffset="62426.6551">7185 13152 938,'0'0'118,"0"-1"43,0 1 34,0 0 5,-5 0 6,-5-1 1,-2 1 0,-12 1 5,-6 3 1,-2 3-90,-4 2-26,4 1-43,4 3-33,7-2-5,9-3-5,6 0 1,1-6 2,5 1-2,0-2-4,2-1-4,-2 0-3,0 0 7,0 3 2,3-1 4,-3 5 0,3 5 2,-3-2 1,3 4 2,-3 3 5,0-2 3,0 0 4,0-1-7,0 0-2,0-5-3,0 0-2,0-4-3,0 0-3,0-3-9,0 2 2,4-1 4,5-3 1,5 2 1,1-2 1,4 0 1,3 0-1,-1 7 1,3-2-1,-2 7 4,-2 1-3,-4 6-6,0 3-3,-3-1 2,-7 4 4,-3-1 11,0 2 13,-6-3 8,-3 0 8,-7 2 4,-4-1 2,-6-1 1,-5 0 4,-2-6-2,-2-1-7,1-9-19,2-4-46,8-3-56,1-3-79,11-6-110,9-5-137,0 0-219,5-1 0,8-5 0,7-2 0</inkml:trace>
  <inkml:trace contextRef="#ctx0" brushRef="#br0" timeOffset="62839.5456">7456 13256 1706,'-6'0'8,"-1"2"19,-4 4 22,-6 3 29,4 6 32,-2 6 20,4 8 18,5 1 7,5 6 7,1 0-2,0 5-2,4-2-16,7-5-16,1-5-15,7-9-10,4-9-6,5-8-13,1-8-4,1-12-6,-1-7-3,-2-8 1,-9-4-4,-6-3-12,-9 3-15,-8-1-25,-11 4-16,-2 1-17,-6 7-32,-2 7-49,2 4-82,7 6-85,9 2-111,2 2-224,6 6 0,3 4 0,3-1 0</inkml:trace>
  <inkml:trace contextRef="#ctx0" brushRef="#br0" timeOffset="63124.6668">7962 13246 1264,'0'0'21,"-6"0"6,-5 0 25,-8 5 33,-5-1 28,-2 9 19,0 3 8,1 7 7,4 2 2,7 2-17,4 5-3,5 0-5,4 2-26,7-2-41,7-1-47,7-9-64,7-4-47,13-12-134,9-8-223,-9-1 0,-2-7 0</inkml:trace>
  <inkml:trace contextRef="#ctx0" brushRef="#br0" timeOffset="63848.9245">8147 13326 2239,'0'0'34,"0"0"3,0 3 3,0 6 0,0 1 2,0 10-1,0 3 0,3 0-1,-3 0 2,0-5-23,4-1-11,-4-7 1,0-3 6,0-5 1,0 0-1,0-6 0,0-4 3,0-6-1,0-8 0,3-5 4,2-4-1,5 5 0,4-1-4,2 7-1,4 3 0,-3 7-1,1 6-2,-5 4 7,1 5-3,-5 9 1,1 5 1,-4 1-6,-3 9-1,0-3 0,-1-4 7,-1-3 28,-2-5 39,2-8 6,1-4 2,1-2 1,0-9 1,7-8 2,2-9 0,8-3-4,-2-3-10,6 4-26,-1 7-43,-8 7-11,0 7-3,-6 6 0,-3 9-1,3 5 0,-2 5 0,1 4 3,-2 6 2,0-3-1,0-1 4,-2-1 1,1-6 1,-4 1-5,-1 2-2,2 2 0,-2-1-1,0-1 1,0 0-1,0-8-1,0-1-4,0-4-2,0-2-16,0-5-25,0 0-42,1 0-47,-1 0-83,4-7-69,-1 0-71,-3-8-205,0 9 0,3 0 0</inkml:trace>
  <inkml:trace contextRef="#ctx0" brushRef="#br0" timeOffset="71372.6967">4829 14150 206,'-2'0'37,"2"0"17,-1 0 25,1 0 35,-2 0 31,2 0 22,0 0 23,-2 0 29,1 0 17,1 0-16,-2 0 7,1 0-1,-1 0-17,2 0-27,0 0-23,0 0-14,0 0-14,0 0-20,0 0-12,0 0-12,0 0-14,0-1-16,0 1-12,0 0-5,0-2-4,0 1-6,2-1-7,2-1-8,3 1-3,2-1-3,4 0 0,2 0 4,5 0 1,1 1 1,-2 0-5,7 2-2,-4 2-1,1 6 5,0 6 4,1 7 3,-5 8 4,0 7 4,-6 6 5,-7 1 2,-3 1 6,-3-2 12,-9 0 6,-4-5 4,-6-4-1,-6-2 4,-10-5-2,-4-7 0,-6-4-7,1-6-5,-2-6-4,3-1-20,3-4-22,11-4-33,8-2-31,5 0-42,11 0-52,2-2-35,6 1-60,8-6-100,22-2-321,-8 0 0,7-4 0,8-3 0</inkml:trace>
  <inkml:trace contextRef="#ctx0" brushRef="#br0" timeOffset="71872.9481">5329 14132 775,'0'-2'69,"0"1"24,0 1 19,0-2 15,-1 2 23,-2 0 14,-1 0 10,-2 0 6,1 2 6,-7 5-41,-5 3 6,-2 3-7,-8 10-3,-3 4-8,-2 4-19,5 5-10,0 1-8,7 2 2,10 0 2,7-1-3,6 1-16,6 2-16,10-4-14,1-3-6,9-3 2,-2-6 1,1-7-2,-2-8-5,-2-3-12,-3-4-34,2-3-27,-1-3-53,-2-1-93,1-7-118,0-5-346,-9 6 0,1 1 0</inkml:trace>
  <inkml:trace contextRef="#ctx0" brushRef="#br0" timeOffset="73519.6595">6473 14125 400,'2'-3'64,"-2"0"1,2 1 2,-2-2 7,0 3 17,0 1 21,1 0 16,-1 0 13,0 0 15,0 0-40,0 0 16,0 0 19,0 1 9,0 3-2,0-2-15,-5 2-19,-1 3-14,-4 2-9,-5 1-9,-8 0-5,2 6-6,-6-3-3,0 1-2,-5 0 3,5-1 0,2-4-2,-1 1-2,3 1-4,4 0-4,-4 1-12,4-2-19,-1 2-13,1 0-9,-4 1-8,-3 1-2,-1 5 0,-3-5 3,2 4-1,-1 0 0,5-1 0,6-3 1,3-3-2,1-1 0,7-2 1,-1-2 4,2-1-1,3-4-1,0 2 3,2 0 1,1-3 3,0 2 3,-2-2 8,1 0 10,-1-2 7,-5 2 5,4 0 5,-2 0 7,2 0 8,2 0 3,1 0-2,0 0-3,0 0-7,0 0-8,0 0-7,0 0-6,0 0-10,0 0-19,0 0-14,0 0-3,0 0 2,4 0-1,4 5 2,4 1 2,6 2-2,8 9 3,2 4 6,4 2 10,1 4 11,5 4-2,2-3 1,-1 4-2,0-2 2,0-2-5,-4 1 2,-7-4-4,1-2 0,-11-5 1,-1-4-4,-4-3-3,-2-2-2,-2-4-2,-2-3-2,-2 0-3,-2 1-4,0 0-12,0-2-28,-2 0-27,-1 1-36,0 0-54,2-2-85,1 0-159,0 0-315,-3 0 0,3-5 0,-3-5 0</inkml:trace>
  <inkml:trace contextRef="#ctx0" brushRef="#br0" timeOffset="74073.439">6922 14304 764,'0'-3'86,"0"3"21,0 0 26,0-1 24,0 1 0,0 0-3,0 1 8,0 2 10,0 7 12,0 6-52,1 9-8,1 9-11,-2 6-20,1 1-20,-1 5 4,0 0 5,0-4-7,0-3-9,0-3-11,0-7-15,0-3-12,0-10-10,0-3-5,0-4-7,0-3-13,0-4-25,0 1-32,0-3-45,0 0-38,0-4-53,0-1-63,11-3-186,-11 5 0,3-3 0,0-2 0</inkml:trace>
  <inkml:trace contextRef="#ctx0" brushRef="#br0" timeOffset="75035.7267">7682 14151 1180,'-6'-1'94,"-4"1"4,-4 0 7,-9 0 18,-5-1 11,-2 3 8,-1 2 4,0 3 1,1-1 2,0 5-88,5-3-2,3 0 4,5 1 13,4-2 5,6-4 3,4-3-2,1 3-1,2-3 0,0 2-2,0-2-4,0 2-3,0-2-11,0 0-26,0 0-21,0 1-13,0 3-7,0 9-1,0 3-1,-2 5 2,-2 4 2,-2 6 3,-2-1 4,-5-1 6,2 0-2,2-6-1,2-5-3,4-3-5,3-7-2,0-2 21,3-4 7,2-2 2,8 0 2,3-2-2,4 1 1,2-1 1,4 2 4,-2 0 5,-1 3 2,1 5-24,0 3-10,-5 1-5,-1 5-6,-4-1 4,-5 0 1,-6 3 1,0-3 2,-5 3 1,-4 0 0,-3 0 5,-4 1 6,-8-1 5,-4 0 6,-3-2-4,-1-4-1,1-3-2,2-4-3,7-4-12,5 0-60,8-6-95,3-3-166,3-9-328,3 4 0,5-8 0,2-8 0</inkml:trace>
  <inkml:trace contextRef="#ctx0" brushRef="#br0" timeOffset="75756.0499">7870 14294 800,'-6'2'29,"-3"6"43,-8 4 33,2 6 37,-3 3 42,6 7 26,0 6 21,8 0 6,1 2 10,3 2-5,4-2-15,6-5-33,1-2-22,8-5-20,4-5-30,6-4-15,3-8-16,-2-4-1,0-3-7,-2-4 2,-5-7-3,1-4 0,-7-5-5,-1-8-16,-5-4-12,-4-6-7,-1 1-5,-5-3-4,-4 3 8,-4 4-3,0 6 4,-4 5-6,-4 5 0,0 5 0,-2 0-1,1 5 2,-7 4 4,2 0 5,0 1-2,0 0 3,3 2-6,4-1 0,1 1-7,7 0-1,0 0 1,1 0-3,5 0-8,-1 0-4,-1 0-7,-1 0-6,2 0 0,-5 0-4,3 1 6,-2 1 0,1 0 0,-2 1-1,2-1 2,-1-1-3,0-1 3,4 0-2,1 0 0,0 0-1,0 3-5,0-2-8,0-1-110,0 3-79,3-2-295,-9 10-371,-5 1 0,-15 0 0,-10 7 0</inkml:trace>
  <inkml:trace contextRef="#ctx0" brushRef="#br0" timeOffset="94293.1453">11263 13155 542,'2'-3'75,"-1"1"21,1 0 19,-1 1 19,1 0 12,-2 1 4,0 0 0,0 0 1,0 0-2,0 0-39,0 0-30,0 0-4,0 0 20,0 0 25,0 0 13,0 0-1,0-1 2,0-1 6,-2-3 6,-2 1-3,-5-2-4,-3-1-16,-5 2-39,-5 0-47,-1 2-24,0 3 1,-2 1-4,1 4-7,3 2-2,-2 5 0,2 5 0,2 0 3,-5 5 0,2-2 1,0 3-2,4-1 4,3 2 0,4 0 2,4 0 1,4-2 0,1 2-1,5-3 1,3-3-1,1-1-1,4-5 5,7-1-3,3-3 0,8 2-2,3 0 0,1-3 1,2 4-2,-1 3-1,-6 1 0,-5 4 6,-3 2 1,-4 2 5,-7 0 4,-1 0 5,-5 0 7,-2-1 0,-1 2 4,-4-4 7,-6 0 5,-4-2-2,-13 1 1,-8-2 0,-7-5-4,-8-3-2,2-3-5,0-4-4,8-2 0,12 0-4,9-2-1,5 2-4,4 0-3,3-3-7,4 0-1,0 0-4,2 2-14,-1-4-17,-1 3-31,2 2-32,1 0-43,-2 0-69,2-5-100,0 4-45,11-5-329,-10 3 0,6 1 0,3-1 0</inkml:trace>
  <inkml:trace contextRef="#ctx0" brushRef="#br0" timeOffset="96027.2965">11974 13072 314,'2'-2'62,"-4"0"21,4 1 18,-2-1 15,-2 2 16,2 0 20,0 0 17,0 0 17,0 0 23,0 0-35,0 0-12,0 0-15,0 0-16,0 0-12,0 0-17,0 0-18,0 0-17,0 0-15,0 0-23,0 0-7,0 0-5,0 0-4,0 0-1,0 0-1,0 0 2,0 0 2,0 0 3,0 0-1,0 0 3,0 0-2,0 0-3,0 0-3,0 0-2,0 2 2,4-1 4,0 1 0,6-1-3,7 1 5,5 1 1,6-2 5,6 4 9,6 0 5,1 2 4,-2 3-2,1 0-2,-4 4-3,-5 0 1,-8-1-5,-3-1-3,0 0-3,-10-3-7,2-1-4,-3-3-3,-1 1 0,-5-4-3,2 1-1,2 0-1,-1-1 0,2 1-1,-2-2-3,1 3 0,1 0 0,-2-1-1,-2 2-1,1 1 2,-2-3-2,-3-2 1,0 3 4,2-1 1,0-1 3,-2 5 4,1-1 0,-1 3 5,0 0 7,-1 5 8,-6 1 16,-2 5 7,-9 3 7,-7 7 12,-12 4 10,-4 5 7,-4 7 11,-5 0 3,1 2-1,7-4-8,2-3-12,5-1-9,9-8-8,5-1-11,3-9-9,3-3-10,3-5-11,6-3-8,0-4-6,-1-2-3,7-2-3,0-1 0,0-1-11,0-1-17,0 0-24,0 0-27,0 0-36,0 0-79,0 0-50,10 0-201,-6-1-294,6-1 0,3-3 0</inkml:trace>
  <inkml:trace contextRef="#ctx0" brushRef="#br0" timeOffset="96968.9747">13259 12879 695,'0'0'99,"0"0"4,0 0-2,0 0 1,0 0 5,0 0 6,1 8 9,4 5 9,1 9 20,1 10-63,4 12 3,-5 4 7,-3 10 9,-3-3 1,0-1-1,-3-6-4,1-4-10,1-8-9,-1-7-17,1-10-27,1-4-91,7-8-161,-4-2-277,0-5 0,9-11 0,3-7 0</inkml:trace>
  <inkml:trace contextRef="#ctx0" brushRef="#br0" timeOffset="97902.7448">13817 12827 751,'-5'-6'41,"-2"3"20,-8 1 25,-3-1 24,-12 11 16,-2 3 21,-4 4 17,-2 5 10,4 4 4,5 1-28,7-2-8,6 0-16,6-5-25,3-2-21,4-3-15,3 0-15,0-2-12,10 0-3,4 3 0,5 0-1,13 0 2,4 1 0,-2 0-2,3 3 1,-4 2-2,-8 1-4,-5 1-6,-10 3-3,-5 0-5,-3 3 1,-6-1 2,0 1 2,-5 0 11,-5-6 10,1-3 5,-7-5 2,0-6 3,-1-6-2,-3-3 2,-1-7-5,1-7-3,3-6-6,3-2-10,7-6-13,6 0-5,4 0-3,4 0-3,8-2-5,3 2-1,9-2 1,9 1-2,7 1 1,2 2 0,-4 3 0,1-2 0,-5 8-1,-10 6-2,-5 1 0,-6 8-2,-8 3 2,-1 0-1,-2 7 0,-1 2 0,0 7 1,0 6 3,0 4 0,2 5 5,1-1 3,5 4 3,-1-2-2,8-6 1,-3-4 2,5-2-1,-2-9 2,0-4-1,-1-4 4,3-3-3,-1-8 1,5-5-1,1-8 0,-1-8-2,0-9-2,-4-4-1,-10 0-6,-5 1-4,-8 4-4,-11 6-6,-3 10-12,-2 9-51,-3 5-35,-1 10-61,5 2-52,7 2-59,7-3-240,4 6 0,6-2 0,1 1 0</inkml:trace>
  <inkml:trace contextRef="#ctx0" brushRef="#br0" timeOffset="98213.0212">14551 12821 1024,'-6'0'61,"-4"0"5,-5 0 10,1 4 13,-2 5 19,0 9 34,0 8 15,2 5 10,3 7 3,5 0-52,2 6-8,4-3-10,7-6-10,4-2-23,3-6-31,9-9-94,5-10-98,4-6-317,2-4 0,3-10 0,0-3 0</inkml:trace>
  <inkml:trace contextRef="#ctx0" brushRef="#br0" timeOffset="99394.9941">14778 12844 957,'0'-1'36,"0"-1"9,0 2 14,0 3 8,2 5 9,3 9 5,1 5-1,2 9 2,5 1-1,-1 4-31,-4-4-2,2-3-9,-4-7-11,-5-4 3,1-5 21,-2-8 3,0-3-1,1-2 1,-1-7 1,-1-6-4,-2-10-1,3-7-4,0-10-4,-3 0-8,3 0-31,3 5-10,-2 10 3,5 10 0,5 9 2,-1 6 2,8 7 2,1 6 2,0 2 5,2 2-4,-3 2 0,-1 0 6,-4 0-5,-7-6-1,2-4 5,-5-1 21,-3-5 4,0-3 2,0-4 0,0-7-1,3-7 2,3-12 0,10-7 1,4 1 1,6 2-5,1 5-22,-3 11-4,-8 10-1,-1 6-1,-6 5 1,1 8-2,3 6-1,-6 4 0,1 7-1,1-5-3,-3 1 3,0 1-2,0-7-1,-1-4 0,-2-3-1,-1-4-2,-2-2 1,0-5 0,0 3-3,3-3 2,-3 0-3,0 0 1,0 0 2,0 0-4,0 0-2,0 0 3,0 0-1,0 0 0,0 0 2,0 0-3,0 0-1,0 0-2,0 0-5,0 0-7,0 0-12,0 0-2,0 0 0,0 0 2,0 0 1,0 0 2,0 0 4,0 0 2,0 0 4,0 0 9,0 0 15,0 0 1,0 0 3,0 0-3,0 0-2,0 0 1,0 0-2,0 0-1,0 0 1,0 0-1,0 0 3,0 0-1,0 0 0,0 0 5,0 0 0,0 0 4,0 0 2,0 0 2,0 0 2,0 0-1,0 0 1,0 0 3,0 0-3,0 0-2,0 0-3,0 0-4,0 0-1,0 0-3,0 0-1,0 0-4,0 0-6,0 0-16,0 0-28,0 0-53,0-3-75,6-5-281,-2 8 0,-4-3 0,-4 1 0</inkml:trace>
  <inkml:trace contextRef="#ctx0" brushRef="#br0" timeOffset="132710.1889">20702 9598 880,'0'0'56,"0"-1"20,0 1 20,0 0 12,0 0 20,-2 0 21,0 0 22,2 0 14,-3 0 12,2 0-31,-2-2-2,1 2-9,0-1-10,2 0-3,0 1-16,-2 0-20,2 0-19,-1 0-16,1 0-16,0 0-5,1 0-9,5 2 2,8 6 1,6 4 3,11 8 5,9 3 4,8 8 0,-2-2 3,5 1 7,-6-4-2,-8-2-6,-7-7-13,-11-2-11,-6-8-12,-10 0-10,0-2-26,-3-5-64,0 2-101,0-9-164,-10-7-336,-2-3 0,1-5 0,-2-2 0</inkml:trace>
  <inkml:trace contextRef="#ctx0" brushRef="#br0" timeOffset="132974.6961">21016 9549 1156,'-4'11'158,"-7"7"20,-8 10 9,-8 9 2,-7 5 0,-3 2 2,0 1 0,4-6-8,5-3-28,11-11-169,7-6-123,16-12-388,-8 0 0,5-7 0,-1-1 0</inkml:trace>
  <inkml:trace contextRef="#ctx0" brushRef="#br0" timeOffset="134066.8375">21186 10309 1917,'-1'0'89,"-3"0"17,0 0 19,1 0 14,0 0 9,3 0 2,0 0-3,0 0 6,3 0 5,-2 2-68,5 3-8,8 3-9,6 6-20,7 3-12,4 2-8,2 4-2,-1-5 2,-2 2-13,-7-4-28,-8-3-36,-3-4-70,-6-4-89,1-3-87,-4-9-295,-1 4 0,0-3 0,-2-3 0</inkml:trace>
  <inkml:trace contextRef="#ctx0" brushRef="#br0" timeOffset="134320.906">21349 10241 1428,'-2'0'130,"-4"4"30,0 7 19,-9 9 6,-2 9 1,-4 13 2,-4 5-2,-2 3 0,2-1-5,3-6-98,4-7-81,7-9-72,7-12-155,1-18-334,3 6 0,1-9 0,1-5 0</inkml:trace>
  <inkml:trace contextRef="#ctx0" brushRef="#br0" timeOffset="134571.7252">21168 10403 2684,'0'0'33,"0"0"10,0 0 2,2 0 17,5 0 7,8-2 3,8 2-1,10-4 1,6-2-6,4-2-75,-5-1-114,-3-3-143,-10-3-297,-11 8 0,-1 1 0,-10 2 0</inkml:trace>
  <inkml:trace contextRef="#ctx0" brushRef="#br0" timeOffset="152099.0017">18398 10931 646,'0'-1'40,"0"1"8,0-1 9,0 1 10,0-1 28,0 1 20,0 0 18,0-2 10,0 2 15,0 0-19,0 0 5,-6 0-1,1 0 1,-1 0-1,-3-1-16,2 1-14,-3 0-14,3 0-5,-4-1-12,1 1-9,-3 0-6,0 0-1,-5 1-3,3 2-9,0 0-7,2 2-4,-1 1-3,4-1-5,3 0-1,-2 0-5,-1 0-2,2 2-7,-2 1-4,-5 1-1,4-1-2,5 2-3,-6 0-1,5-2 0,4 0 0,-3 2 0,2-1-2,0-2 0,1 2 0,3-1 2,0 1 0,0-1 0,0-1 1,0 3 2,0-2-1,0 3 0,0-2 3,0 0 0,0 1-2,3 0 0,-3 0-1,4-1 2,0 2-1,-1 1-1,0-1 1,0 1 1,-2-1-1,5-1 2,1 1 0,3 0 0,-1-2-1,0 3 0,4 2 1,-4 0-3,2 1 0,-2 1-1,2 2-2,-5 1 0,2-1-2,-2 3 1,1-3 0,0 1 1,-4 1 2,-1-2 3,1 1 4,-3-3 5,0 1 3,0 0 3,-2 0 8,-4-1 1,-1 2 3,-8 2-2,0 1-2,-6-2 2,5-2-7,-2-2 0,5-5-3,-1-3-2,4-6-4,-7-1-3,1-7-4,-2-3 0,4-1 1,1-1-1,7-1-1,6 5-8,-3 3-11,3 2 4,6 0 3,-2 0-1,9 0 1,4 0-1,7-2-1,3 2-4,0 0 4,-6 0 4,-1 2 4,-4-1-5,-3 4-8,-5 5 3,0 3 1,-3 5 2,-2 5-2,-2 6 0,-1 2-1,0 1 3,3 3 2,-3-2 3,0 7 0,0 0 0,0 2-1,0 3-4,0 4 9,-3-3-5,2 1 2,-1-1 3,-2-1 4,0-2-2,0-2 6,0-3-2,-1-1 1,4-3 5,-2-2-5,0 0 8,0-4 0,-1 3 1,3-3 0,-4 1 1,1 0-3,0-3-1,1-7-1,3-1-2,-2-1-1,2 0-3,-1 2 1,1 0-6,-4 6-3,-2 2 1,3 1-1,-1 3-2,-3-1 1,0-3 1,3 0 0,2-2 0,-2-5-4,2 2 4,1 1 1,1 3-3,-5 0 3,1 1 1,3 5-2,-3-2 2,3 0-3,-1 0-2,2 2 2,-1-2-3,1-5-1,0-1 0,0-2-1,0-5 0,0 4 1,0 0-4,0 2 2,0-1-2,0 3 2,0 2 0,0-3 0,0 0-2,0 0 4,0-3-5,0 1 0,0 0 3,0 1-1,0-3 0,0-2 1,0 5 2,0 0 1,0-1 4,0 5 1,0-1 6,0 0-2,0-3 2,0 0-1,0-7 5,1-1 0,1-4-1,1 0-2,0 1 0,3 3-3,-2 1-2,2-1 3,0 1-2,2 0 1,-1 3-4,-1-3-2,0-2 1,-1-2-1,-2-3-3,0 1 0,1-4 2,-1-1-1,-1 0 0,1-1-1,-2 1 0,3 1 1,-1-1-8,0 0-22,1 0-40,-2 0-41,3-1-50,-3 1-60,1-2-87,-2-5-85,3-4-81,-1-3-245,-3 6 0,0 0 0,-2 1 0</inkml:trace>
  <inkml:trace contextRef="#ctx0" brushRef="#br0" timeOffset="164094.618">24379 4531 1460,'-1'2'53,"-1"1"57,2-1 43,0 1 27,0 0 13,0-2 10,0-1 7,0 3 5,0-3 1,0 0-22,0 0-32,0 0-53,0 0-45,0 0-11,6 0-6,9 0-4,11-3-5,12 2-1,16-2-2,10-4-1,4 0 4,3-3-1,4 3 1,-7 2-13,-5-2-6,-3 4-6,-4-3-1,-8 4-3,-7 0 0,-5 1 1,-4-2-3,-4 2 1,-4-1-2,2 2-1,-7-5 0,-1 2-2,-9-1-6,-4 4 2,-2-2-2,-3 2-1,0 0 3,0 0 0,0-1 3,0 1 1,0 0 2,0 0 3,0 0 10,0 0 0,0 0 1,0 0 0,0 0 1,4 0 0,-4 0 0,0 0-3,0 0 1,0 0-3,0 0-5,0 0 2,0 0-1,0 0 1,0-2-3,0 2-1,0 0 0,0 0 1,0 0-3,0 0 0,0 0 0,0 0-2,0 0 0,0 0-1,0 0 0,0 0 0,0 0-3,0 0 0,0 0 0,0 0-3,0 0-1,0 0 1,0 0-1,0 0 0,0 0 1,0 0-1,0 0 0,0 0 1,0 0-1,0 0 1,0 0 1,0 0-1,0 0 1,0 0 0,0 0-1,0 0 1,0 0 1,0 0-1,0 0 2,0 0 2,0 0 0,0 0 0,0 0 0,0 0 0,0 0 0,0 0 0,0 0 0,0 0-2,0 0-2,0 0-1,0 0 2,0 0 0,0 0-2,0 0-1,0 0 1,0 0 0,0 0 0,0 0 0,0 0 1,0 0 2,0 0-2,0 0 0,0 0 2,0 0 0,0 0 0,0 0 0,0 0 0,0 0 0,0 0-3,0 0 3,0 0 0,0 0 0,0 0 0,0 0 0,0 0 0,0 0 0,0 0 3,0 0-1,0 0 4,0 0-3,0 0 0,0 0 1,0 0-1,0 0-1,0 0-2,0 0 0,0 0-3,0 0 1,0 0-2,0 0 1,0 0 0,0 0 0,0 0 1,0 0 3,0 0 2,0 0 3,0-2 1,0 2 3,0 0-1,0 0 0,0 0 0,0 0 0,0 0-1,0 0 1,0 0-3,0 0-3,0 0 2,0 0-2,0 0 0,0 0 0,0 0-1,0 0 1,0 0 0,0 0-3,0 0 7,0 0 0,0 0-1,0 0 2,0 0 2,0-1-2,0-1-4,0-1 0,0 2-6,0-1-34,0 1-60,2 1-151,7-8-183,-8 4-298,3-1 0,-1-2 0,0 0 0</inkml:trace>
  <inkml:trace contextRef="#ctx0" brushRef="#br0" timeOffset="170511.0018">24400 4584 366,'0'0'47,"0"0"14,3 0 16,-3 0 19,0 0 13,0 0 6,0 0 4,0 0 8,0 0 6,0 0-27,0 0-13,0 0-10,0 0-15,0 0-13,0 0-6,0 0 3,0 0 10,0 0 4,0 0 4,0 0 3,0 0 5,0 0 1,0 0-1,0 0-6,0 0-9,0 0-18,0 0-19,0 0-18,0 0 8,0 0 1,7 0-6,-1 0 1,5 0 0,3 0 4,2 0 3,-2 0 8,-5 0 6,2 0 4,-4 0-15,-1 0-6,1 0-7,-2 0-2,1 0-1,-3 0-3,3-2 0,-1 2-1,5-2 4,-4 2 0,4-1-2,-4-1-1,-2 1 2,0 1-1,-4-2-3,3 1-2,0 1 1,0-1 2,4 1-3,-1-2 2,5 2 1,0 0-1,-2 0 0,5 0 1,-4 0 1,2-3 4,0 1-3,-1 0-3,-1 1 0,1-1-2,-2 0-1,1 2 2,3 0 0,-1-2 1,1 2 1,2 0-3,0 0 3,2-1 1,-1 1-1,-3 0 0,1 0 0,0 0 0,1 0 0,0 0-4,3 0 3,0 0 0,2 0-2,-1-2 1,-4-1 2,0 3-2,-1 0-2,-4 0-13,-2 0-45,0-2-54,-5-2-65,-2 1-57,5-2-205,-4 2 0,-2 0 0</inkml:trace>
  <inkml:trace contextRef="#ctx0" brushRef="#br0" timeOffset="172472.7108">24471 3764 1169,'-3'3'69,"3"-3"11,0 4 12,0-4 14,0 3 4,0-3 0,0 0 5,0 1 7,3 2 5,0-3-47,9 5 8,5 0-4,8 4-6,10 1-5,8 0-2,4 4 5,4 0-4,3 1-6,-2-1-4,0 0-8,-8-2-19,0-3-7,-8 2-8,-5-1-5,-3-3-3,-3-2-4,-3 2-2,-2-3 0,-2 0-1,-1-1-1,-1 0 0,-2-2-3,-4 2 1,0-2-1,-7 1-1,0-2 0,-2 1 2,-1-1 2,0 0 4,0 0 1,0 0 4,0 1 4,0-1 6,0 0 4,0 0 3,0 0 3,0 0-2,0 0 1,0 0-3,-1 0-4,-2 0-3,-4 5-1,-5-2-6,-1 1-1,-1 4-4,-4-1-4,0 2 2,3-1-2,-3 1 2,1 1 0,-2-2 1,1 5-1,-2-3 0,-4 0 1,2 2-1,1-1 5,-3 0-2,-2 0-1,4 2 0,0-2 3,-2 0 3,3 1 0,-1-2 3,4 0 0,-2-2 6,3 1-3,-1 0-1,1 1 0,1 1 0,-2 0-2,0-1-1,-1 1 3,-1 1 6,0-2 7,1 0 0,2-3 10,-2 3 1,3-3 2,0 0-2,1-2 2,3 2-3,3-1-2,-3 1-9,3-2-6,3 1-7,1-4-7,-2 1-2,3 0-1,1-3 2,0 0-4,-4 0 2,7 1-2,-3 1 0,0-2-2,3 3 1,-4-2-5,0 1 1,1 1-1,-2-3 0,2 2 0,1-2 0,-1 1-2,3-1-1,0 2 0,0-2-1,0 0 2,0 0 0,0 0 0,0 0-4,0 2-4,0-2-10,0 0-11,0 0-8,0 0-15,0 0-17,0 0-21,0 0-29,0 0-35,0 0-46,0 0-53,0 0-56,5-5-298,-2 3 0,6 2 0,7-5 0</inkml:trace>
  <inkml:trace contextRef="#ctx0" brushRef="#br0" timeOffset="173406.8387">26980 3713 390,'0'3'75,"-2"5"35,-3 3 23,-8 5 23,-8 4 24,-13 6 40,-12 4 26,-15 2 20,-13 4 6,-3-1-50,-7 3-15,3-2-33,13 2-19,12-6-23,17-4-22,18-9-40,12-3-24,6-7-14,1-5-7,2-1-4,0 0-3,0-1 2,0-1 2,3 2 4,1-2 2,5 2 3,7-2-3,5-1-3,3 0 1,5 0 2,0 0-4,1 0-2,0 0-8,1 0-4,3 0-3,1 0-2,3 3-2,1 2-2,2 0-1,1 3-4,0-3-5,0-1-25,0 1-29,-2-2-50,0-1-66,-2-2-72,-5-2-81,-8-3-187,-5 5 0,-8 2 0</inkml:trace>
  <inkml:trace contextRef="#ctx0" brushRef="#br0" timeOffset="174499.8958">26313 4463 936,'0'0'65,"0"0"21,0 0 21,0 0 23,0 1 10,0 1 6,0-2-1,0 0 8,3 0 3,0 0-48,6 0-15,6 0-18,3 4-21,9-1-20,4 2-11,2-3-4,5-2 2,5 0-8,5 0-3,6 0-3,3 0-2,-1 0-15,-2 0-14,-10 0-18,-8 0-10,-13 0-9,-4 0-6,-5 0-5,-1 0-10,-4 0-10,6 0-10,-3 0 11,2 0 11,-2 0 17,-3 0 10,-3 0 9,-3 0 1,-3 0 2,0 0 12,0 0 11,0 0 16,0 0 3,0 0 3,0 0 2,0 0-2,0 0 1,0 0 2,0 0 4,0 0 0,0 0-1,0 0-1,0 0-4,0 0-2,0 0-3,0 0-10,0-2-22,0 2-19,0-3-10,-3 1 0,3 2-6,0 0-5,0 0-1,0 0 2,0 0 1,0 0 12,0 0 25,-3 0 20,3 0 11,0 0-2,0 0 3,0 0-1,0 0-2,-2 0 1,2 0-1,-1 0-1,1 0-3,0 0-1,0 0-1,-3 0 0,0 0 3,3 0 5,0 0 1,-2 0-3,4 0 1,-2 0-3,0 0-1,-2 0 0,2 0-1,0 0-2,0 0-11,0 0-26,0 0-14,0 0-62,0 0 0,-3 2 0,-1 3 0</inkml:trace>
  <inkml:trace contextRef="#ctx0" brushRef="#br0" timeOffset="746745.0813">25937 8514 725,'-1'0'58,"-1"0"31,-7 2 26,-3 6 19,-5-1 30,-4 4 31,-2 0 32,-4 0 24,0-1 17,-4 1-8,-4-3-30,0 3-27,-2 5-24,1 1-19,0 2-26,1 3-28,0 6-28,2 0-16,-3 5-15,6 1-7,0 0-3,7 0-2,4 0-1,5-1 1,7-5 4,4 1 4,3-3 6,6-2 0,3 3-1,5-3-4,3 3-4,10 1 1,2-1-2,7 3-4,0-4-6,2 3-8,1 0-10,3-4-5,1-4-4,3 1 1,4-7 4,4-3-2,3-1 1,-1 0 3,2-4 1,1 5 3,-2 2-2,3 3 0,5 2 1,-3-1 1,7-1-6,2-3 2,7-4 4,0-5-6,2-3-2,6-4 0,0-3 4,4-4-1,0 0 1,2-5-1,0 0 2,-2-1-2,0-2-1,5-1 0,0-2 2,5 2-1,-1-1-1,-2 1 1,-3-2-2,-9 2-1,-11-3 0,-6-3 1,-12-2 0,-7 0 5,-11-2 0,-8-4 3,-4 1 0,-13-1 0,-4-3 0,-4 0 4,-4-1-2,-2-3 2,-1 2-1,-2-1-4,-10-1 1,-4 3-1,-14 2-1,-11 0-3,-11 3-2,-14 4-2,-9-2 4,-15 3-3,-10 0 1,-6 3 2,-7 0 1,-5 3-1,-2-2 0,0 2 1,-1 1 4,2-1-1,7 6 1,1 0 0,8 5 3,4 4 0,-3 2-3,3 5 0,-4 4-4,6 5 3,4 2-4,6 7-2,8 1-3,13 0 1,2-4-3,9-1-3,7 0 4,8-4-2,10-2-1,12-1-6,10-4 5,1 3 1,6 1-2,-1 3-2,1 0 1,0 1 1,0-2-3,1-3 1,2-3 1,-1 0 8,-1-3-6,1 1 2,-1-1 1,1-1 1,1 2-1,-2-2-1,2 1 2,0-2 0,0 0 3,0 0-5,0 0 7,0 0-2,0 0-1,0 0 1,0 0 1,0 0 0,0 0 1,0 0-1,0 0-3,0 0 5,0 0-7,0 0-1,0 0 1,0 0 2,0 0-1,-1 0 0,1 0 0,0 0-1,0 0 2,0 0-2,0 0 2,0 0 0,0 0 0,0 0 1,0 0-2,0 0 3,0 0-1,0 0 1,0 0-2,0 0 1,0 0-1,0 0 0,0 0 1,0 0-7,0 0 5,0 0-3,0 0 0,0 0 0,0 0 0,0 0 2,0 0-1,0 0-1,0 0 2,0 0 1,0 0-1,0 0-2,0 0 2,0 0 0,0 0 0,0 0-2,0 0 0,0 0 1,0 0-1,0 0 0,0 0 0,0 0 2,0 0-3,0 0 2,0 0-1,0 0-2,0 0 1,0 0-1,0 0 0,0 0 1,0 0-1,0 2 1,0-2-4,0 0 0,0 0 0,0 0 1,0 0-2,0 0-2,0 0-3,0 0-7,0 0-13,0 0-23,0 0-40,0 0-38,-2 0-37,2 0-55,0 0-35,0 2-6,0 1-62,0-3-67,2 1-73,1 1-87,3 6 0,1-2 0,2 2 0</inkml:trace>
  <inkml:trace contextRef="#ctx0" brushRef="#br0" timeOffset="760685.0225">28794 14057 1818,'0'0'89,"0"0"21,0 0 19,0 0 13,0-2 14,0 2 19,0-1 15,0 1 14,0-2 8,0 0-63,0 2-23,0 0-21,0 0-22,0 0-9,0 2-10,2 7-15,-1 3-14,1 8-10,1 10-5,0 6-2,-3 5 9,3-1 5,-3 0 2,0-2-1,0-6-4,3-6-2,-3-1-4,3-6-16,-3-5-29,3-2-71,2-8-158,0-4-512,0 0 0,1-4 0,-1-8 0</inkml:trace>
  <inkml:trace contextRef="#ctx0" brushRef="#br0" timeOffset="762372.5454">29258 14062 272,'0'-3'70,"-3"3"54,0-1 29,-3 0 42,-3 5 46,-2 4 26,-7 6 18,2 3 15,-7 8 15,2 5-37,3 5-10,3 1-40,9 0-19,3-1-38,6 0-43,6-5-22,6-6-10,-1-3-10,5-8-8,7-4-6,-3-5-10,2-5-14,4-8-9,-2-5-6,-3-6-3,-6-7-4,-5-9-9,-8-3-7,-10-4-11,-5-1-10,-8 3 0,0 4-3,-2 6 2,2 6 4,9 6-1,1 5-3,4 8-1,4 4-2,0-2-30,0 4 4,4-3 4,5 1 3,8-2-1,9 1-2,10 0 4,6 1 2,-3 2 4,-3 5 5,-10 2 37,-5 4 4,-11 5 0,-2 3-2,-8 2 1,4 1 5,-4 5 1,0 3 1,0 3 3,0 5-1,3-1-4,3-3 3,4-4 3,4-5 8,2-5 6,3-8 0,2-6 0,0-3-2,2-3-2,1-7 1,1-7-2,-2-3-8,3-13-18,-4-8-24,-1-5-18,-7-3-6,-8 0-5,-4 5-3,-10 2-3,-9 10-1,-10 6 1,-12 5 4,-9 4 12,-5 6 13,8 3 10,3 0 2,15 3 2,10 2 1,10 0-2,7 0 8,4 0 5,10-3-1,13 1 1,14-3 1,14-2 2,9-1-2,3-1 1,1-1 2,-5 4 2,-6 0-9,-5 3-4,-11 1-3,-12 8 0,-9 3 3,-8 5 7,-9 6 4,-2 9 4,-2 4 3,-2 3 5,0 1 4,3 2 4,-2-1 6,2-1 10,3-5 5,6-4-5,5-4 2,4-7 2,9-4-2,6-7 0,3-5 0,6-6-8,0-7 0,-2-12-9,-4-1-7,-11-9-5,-8-2-7,-11-2-12,-12-2-4,-14 0-7,-10-4-13,-7 7 0,-10-1-4,5 7-4,4 7 0,8 4 4,9 6 0,12 6 2,6 3-9,1 1-8,4 1 15,4 3 4,11 0 0,7 0 4,7 0-3,8 0 2,-1 0-3,-8 0 3,-3 0 12,-4 0 10,-1 3-5,-2 3-1,2 5 2,4 1-2,0 5-1,-1 6-2,-1 6 5,-5 2 3,-5 2 4,-6 5 8,0-1 3,-1 1 1,-1-5-1,2-2 8,-1-8 18,3-1 9,4-9 11,2-5 9,7-5-3,10-5-2,8-7-3,1-4 2,3-9 0,-7-2-5,-8-6-14,-14 1-8,-8-1-12,-16 0-10,-14 0-12,-13 1-25,-10 2-28,-9 5-49,1 7-70,2 3-114,13 5-177,-3 5-371,6 6 0,-1 1 0,-4 3 0</inkml:trace>
  <inkml:trace contextRef="#ctx0" brushRef="#br0" timeOffset="764690.1278">28081 13994 224,'0'-3'41,"0"1"16,2-1 11,-2 0 3,0 2 2,0 1-1,0 0 2,0 0 5,1 0 18,-1 0-5,0 0 7,0 0 2,0 0 4,0 0 6,2 0 6,-2 0 8,0 0 5,1 0 4,-1 0-9,0 0-15,2 0-11,-2 0-13,0 0-4,0 0 8,0 0 13,1 0 12,-1 0 7,0 0 1,0 0-4,0 0-7,0 0-6,0 0-4,0 0-9,0 0-18,0 0-20,0 0-21,0 1-12,0-1-9,0 1-4,0-1-3,0 2-2,0-4 1,0 4 1,0-1 15,-3 1 6,-3 1 9,-6 3 8,-6 2 9,-9 2 13,-9 6 11,-8-1 10,-7 5 6,-5 4 0,-1-3-10,3 3-5,7-1-6,4-2-8,10-1-9,4 1-14,5-4-12,3-1-5,-3 0-6,3 1-6,-2 0 0,4-3-2,1 0-1,4-4 1,3-2-3,4-4 8,1 1-2,3-5 5,3 0 5,0 0 6,0 0 0,0 0 3,0 0-2,0 0 1,0 0-1,0 0-6,0 0 1,0 0-11,0 0-6,0 0-5,0 0-6,0 0-8,0 0 16,9 0 6,4 3 4,7-3 5,13 3 11,9-1 11,8 6 5,4-1 2,12 2 7,2-2 7,0 3-15,-3-1-8,-7-3-4,-8 3-4,-12-4-12,-10 1-20,-4-3-20,-10 1-24,-1-2-28,-7 0-22,0 1-25,-3-2-50,-3 2-49,0-3-120,0 0-92,0 0-91,-3-7-200,0 7 0,-3 3 0,-7-1 0</inkml:trace>
  <inkml:trace contextRef="#ctx0" brushRef="#br0" timeOffset="765121.2291">27318 14669 1420,'-6'0'76,"2"0"49,-4-1 35,4 1 27,2 0 17,2 0 4,3 0 12,9 0 20,8 0 15,12 0-35,14 0-28,11 1-46,9 2-35,8 0-26,11 4-17,6-3-1,3 1-13,-1-5-22,-6 2-30,-12-2-32,-13-2-34,-15 2-58,-14 0-88,-11-3-82,-2-3-378,-14 6 0,-1-3 0,1 0 0</inkml:trace>
  <inkml:trace contextRef="#ctx0" brushRef="#br0" timeOffset="785415.1216">26367 4515 743,'0'0'87,"2"1"32,-4 0 46,4 0 42,-4 2 29,2 0 21,0-1 15,0 0 7,0 0 5,0-1-58,0-1-26,0 0-30,0 0-45,0 0-35,0 0-18,0 0-8,0 0-4,0 0-12,5 0 10,7 0 8,10 0 2,13-1 3,16-3-2,11-1-5,6-3-12,2 2-14,4-2-18,-6 4-10,-5 4-27,-6 0-31,-10 0-56,-7 0-97,-5-3-215,-14 0-270,-12-2 0,-6-1 0,-9-8 0</inkml:trace>
  <inkml:trace contextRef="#ctx0" brushRef="#br0" timeOffset="785803.5101">26352 4432 707,'0'0'8,"0"3"41,0 1 35,6 3 42,6 2 34,11-1 20,14-1 8,12 1 4,12-5 1,8 1 1,5 0-14,0 2-45,0-3-38,-10-2-48,-5 1-43,-15-1-58,-11-1-64,-12 0-82,-6 0-238,-11 3 0,-7-1 0,-7 0 0</inkml:trace>
  <inkml:trace contextRef="#ctx0" brushRef="#br0" timeOffset="786185.0277">26322 4556 577,'0'0'24,"0"-1"-5,0 1 22,3 0 16,10 0 7,10 0 3,13 0 0,17 0 0,12 0-5,7 0-31,2 0-7,1 0-7,-7 0-41,-4 0-27,-8 0-34,-8-2-106,-12 2 0,-9 0 0,-11 0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2:51:42.873"/>
    </inkml:context>
    <inkml:brush xml:id="br0">
      <inkml:brushProperty name="width" value="0.05292" units="cm"/>
      <inkml:brushProperty name="height" value="0.05292" units="cm"/>
      <inkml:brushProperty name="color" value="#FF0000"/>
    </inkml:brush>
  </inkml:definitions>
  <inkml:trace contextRef="#ctx0" brushRef="#br0">10158 10357 292,'0'-2'48,"0"-1"12,0 0 5,0 1 1,0 0 6,0 0 9,0 2 11,0 0 10,0 0 8,0 0-34,0 0-12,0 0-10,0 0 1,0 0 11,0 0 13,0 0 10,0 0-4,0 0-6,0 0-4,0 0-3,0 0 0,0 0-3,0 0-5,0 0-10,0 0-12,0 0-11,0 0-1,0 0 1,0 0 0,0 0 1,0 0 1,0 0 2,0 0 1,0 0 0,0 0-6,0 0-7,0 0-6,0 0-2,4 0 0,-3 0-3,2 2-3,-1-2 1,1 0 3,0 2 10,-3 0 4,6-2 3,-3 0 1,1 0 0,-1 2-4,0-2 4,0 1 7,3-1 2,0 1-1,5 1-4,1-2 1,3 0 0,-3 0 2,-1 0 0,-1 0 2,-4 0 1,2 0-4,-2 0-5,0 0-5,-1 2-4,-1 1-7,5-3 0,-3 2-4,2 1 0,3-2 0,0 0-1,4 1 3,-2-2 1,5 0 1,-2 0 0,-3 0 1,-4 0-2,2 0-1,-4 0-2,-2 0-3,-2 0 0,0 0-2,-2 0 1,5 0 1,0 0 2,8 0-3,-2 0 2,6 0-1,0 0 3,-2-2-2,-6 2-2,-2 0 0,-5 0-2,-3 0-3,2 0-1,-2 0 2,1-1-2,-1 1 1,3 0 2,4-1 5,2-2 0,3 1 1,3-3-1,-2 2 0,-1 0 0,2 1-2,-2 2 1,0-2 0,6 0-5,1 2-3,0 0 1,-1-5 0,-3 5 1,1 0 0,-1-1 1,3 1 0,2 0-1,-7-2 1,7 1 2,-5-2 0,4 2 0,-3-3-1,2 4 1,0 0-1,-2 0-1,1-2 2,-4 1 2,4-2-1,-2 0-1,0 0 1,0-1-2,1 0 0,-2 1-1,-2 1-2,-1 0 1,1 2 1,0 0 0,0 0-2,-1 0-1,3 0-1,2 0 3,-2 0 0,2 0-1,3 0 3,1 0-1,-2 0-3,0 0 0,-1 0-1,-1 0 1,-2 0 1,0 0-2,-1 0-2,2 0 2,-2 0 0,2 0 0,0 0 0,2 0 0,-4 0 0,4 2-2,-2-1 1,1 2 1,-3 0 2,1 0-2,-1 0 1,-4 0-1,3-1 2,0 0 1,4 0-1,-1-1 2,8 1-3,1-2 1,-3 2 0,2-2 1,1 0-1,-3 2 1,-1 1-2,0-2 0,3 0 1,0 1 0,1-2 3,-2 0-2,7 0 1,-7 0 0,1 0 1,0 0 0,-2 0 0,-3 0 3,1 0 1,-1 0 1,1 0 0,3 0 4,2 0-2,-3 0 0,5 0 1,-2 0 1,3 0 1,-3 0-3,0 0-1,-4 0-2,-2 0-1,-3 1-1,0-1 2,-2 0 0,1 0 1,2 0 1,4 0 1,-3 0 4,4 0-4,0 0 0,-1 0 1,0 0 0,0 0 0,-2 0-2,1 0-1,-1 0 0,2 0-4,3 0-2,-1 0 3,1 0 0,3 0-1,1 0-1,-3 0-2,-4-1 1,0 1 0,0 0-4,-2-2 3,-3 2 0,-3 0 0,-2-1 1,-4 1-2,-3 0 3,1 0-1,3-1 0,-4 1-1,0 0-1,1 0 3,3 0-4,-4 0 1,0 0-1,4 0 1,-7 0-2,0 0-3,3 0 0,-3 0 1,0 0 3,0 0-1,0 0 0,0 0 0,0 0 3,0 0 1,0 0 2,0 0 2,0 0 0,0 0 1,0 0-4,0 0 4,0 0-1,0 0 2,0 0-3,0 0-1,0 0-1,0 0-1,0 0-2,0 0-1,0 0 1,0 0-3,0 0 0,0 0-2,0 0 0,0 0 3,0 0 0,0 0 0,0 0 3,0 0 2,0 0 1,0 0 0,0 0-4,0 0 1,0 0-3,0 0-5,0 0-4,0 0 2,0 0 1,0 0-4,0 0 0,0 0 1,0 0 2,0 0 4,0 0 3,0 0 6,0 0 2,0 0-1,0 0 0,0 0 0,0 0-1,0 0 3,0 0-2,0 0-5,0 0 1,0 0-3,0 0-4,0 0 4,0 0 0,0 0 0,0 0 0,0 0 0,0 0 3,0 0-1,0 0 0,0 0 1,0 0 4,0 0-4,0 0 0,0 0 2,0 0 1,0 0-2,0 0 0,0 0 2,0 0-2,0 0 1,0 0-1,0 0 0,0 0 1,0 0-4,0 0 1,0 0 1,0 0-2,0 0 0,0 0-2,0 0 2,0 0 0,0 0-3,0 0-9,0 0-28,0 0-28,0 0-42,0 0-77,3-5-176,3 0-374,5 2 0,4-3 0</inkml:trace>
  <inkml:trace contextRef="#ctx0" brushRef="#br0" timeOffset="980.038">11462 10953 2246,'-118'43'-449,"-31"12"0,-34 13 0,-41 10 0</inkml:trace>
  <inkml:trace contextRef="#ctx0" brushRef="#br0" timeOffset="30614.2782">2368 13638 721,'0'0'4,"0"0"2,0 0 7,0 0 11,2-2 18,-2 1 26,0 1 22,0 0 10,0 0 6,0 0-2,0 0 5,0 0 6,0 0 1,0 0-8,0 0-11,0 1-17,0-1-3,0 0 9,0 0 4,0 0 4,0 0-2,0 0-4,0 0-7,0 0 0,0 0-3,0 0 0,0 0-9,0 0-18,-3 0-11,-4 0-5,3 0 0,-8 0 2,0 0 6,0 0 5,1 0-2,-5 0-12,-2 0-7,1 2-1,-1 1 4,-6 2-1,5-1-4,2 4-2,-4-5-9,4 4-6,2 0-2,5-2 0,5-3 3,-2 0-3,7-2-2,-3 3 0,-3 2-1,0-1-1,0 4-2,-5 0 2,7 1-1,-1 0 1,1 0-1,0-1 0,3 0 0,1-4-1,-2 1 0,2 0 1,0-3 0,-1 0 1,-1 1-1,0 2 0,0 1 1,1-2 0,-2 3-1,1-2 1,2 0 0,0-3 0,-3 3 0,3-3-2,0 3 3,-3 3-3,3-1 1,0 3-1,0-3 1,0-1 1,0 0-1,0 1-3,0-1 1,0 0 0,0 1-1,0 3 0,0 0 1,6 4 2,-3-2 0,6 2 0,-1-3 1,-2 1 3,1 0-2,4-1 2,-2 0-2,0 5 1,4-3-2,4 6-1,-4 3 1,3 3 0,0 4-2,-2 0 2,-1 4 0,-4-2 0,2-2 3,-3 2-1,-3-1 2,0-3-1,1 2 1,-2-4 1,2 1 2,0-2 4,-3 1 4,-1-2 4,-2 0 6,0-2 9,-5 1 10,-2-3 4,-2 0 2,-11-2 0,-4 0 0,0 0-4,-5-5 0,2 1-6,-1-2-4,2-2-6,1-4-4,2-2 2,-1-3-3,3-2-4,3-3 5,-2-2-3,4-3-6,4-7 3,1-2-2,2-2-6,6-1-7,-1 2-8,4 2-3,-2 2 2,2 2-7,5-2-2,1 5 1,5 1 0,5-1-2,3 3 2,2 1 2,-3 2 0,2 2 4,-3 1-2,2 1 0,0 2 4,-2 3 2,4 1-3,0 5 3,1 5 0,0 1-1,2 5 2,-2 2-3,-3-3 4,2 3 0,-6-1 2,0 3 2,-6 1-1,0 4-2,0 2 1,-3 3 0,0 3 3,0-1-2,3 2 0,-3-3 6,-1 4 2,-2-5 5,-3 3 4,1-2 6,-1-4 2,-1 0 1,-2 1-1,-1-3 2,1 1 0,-3-4-5,-1 0-5,4-1-5,0-4-6,-2-3-2,4-1-4,-2-2-1,0-3 0,-2 1 2,-2 0-1,1 0-3,0 1 1,-2 2 2,-2-2-2,4 2-1,-2 2-1,-1-3-2,2 4 1,1 3-2,-2 2-2,5 4 3,-5 0 2,0 3-2,-1-1 5,1 1-3,2-5 3,0 0 0,3-3 2,3-4-2,0 1 3,0 2-1,-1-4-1,1 1-1,-5 3 0,2 1-1,1 0 2,-1 0 0,2 3-2,1 1 2,0 0-1,0 1 2,1 2 0,-1-1 0,0 1 0,0 1 3,2-3-5,2 0 2,3-3-2,0 0 2,5-1 0,5-2-4,-1-1 2,1 0 2,1 2 1,-2-3 2,-2-1 1,-5-3-3,0-1 6,-3-3-3,0-1-1,-1-1 4,2 0-3,3 1-4,1 0-2,0-3 0,2 4 2,-1-1-1,3-3-3,-3-1 1,3-1-1,-6-2 0,0-2 0,-4-1 0,-1 2 1,-2-4-1,1 0-2,3 0 2,-3 0-1,0 0 1,0 0 0,-3 0-2,0 0 1,0 0 1,0 0-2,0 0-2,0 0 1,0 0-3,3 0-2,-3 0-9,0 0-18,0 0-26,0 0-31,0 0-27,0 0-56,0 0-130,3-4-151,0 4-278,-3-2 0,1-3 0,-1 2 0</inkml:trace>
  <inkml:trace contextRef="#ctx0" brushRef="#br0" timeOffset="45560.2622">8830 15036 802,'0'0'108,"0"0"8,0 0 8,0 0 4,-3 0 3,3 0 4,-3 0 1,0 0 9,-1 0 18,1 0-80,-5 0-10,-4 0 1,-5 0 6,-5 0 1,-4 1 6,-11 3 21,-1 0 5,-8 2-3,-1 4-15,-1-3-3,7-2-2,5-1 0,4-2-7,6-2 2,6 0-4,0 0-20,2 0-4,-3 0-8,1 0 0,-4 0-6,-6 0-7,-3 1-9,-5 2-3,1 0-7,1-2-1,-2 2-3,8-2-1,-2 1 3,5-1 1,2-1 3,5 1 0,-1-1-1,0 0-1,-2 0-2,-3-1-1,-5 1-1,-3 1 2,-4-1 1,0 2 6,-1-2 2,0 0 3,3 3 5,3-1 1,1 0 5,4-2 2,1 1 0,-1-1 2,0 1-6,1 2-5,-6 0-1,0 2 0,-5 3-4,2-4 1,-6 4-5,4-1-2,0-1 1,2-2-3,3 0 3,0-1-3,-1 1-1,2-3-6,2 2-1,-3-2 1,1 4-1,-1-5 1,1 2-2,1 0 2,-1-1 1,2-1 2,1-1-4,-2 2 4,-2-1-1,-2 0-2,2 0-1,-3 0 0,0 0 2,3 0-2,-3 2-3,1-2 3,-1 0-1,1 0 2,2 0 0,-3 0 1,1 1-2,4-1 2,-2 1-5,0 1 1,6 0 0,-2 0-2,2 0 1,4 1-4,-4-1-1,0 1 0,-2-1 1,2 0-4,-1 2 5,-2 0-2,1-1 0,-1 1 1,1-3-4,2 4 5,2-5 1,3 0-2,3 0 0,-2 0 4,3 0-2,-3 0-2,0 0-1,0 0 0,-5 0 3,7 3-5,-1-3 0,0 1 3,1-1-1,4 0 0,-3 0-1,-3 3 1,0-3 0,-2 0 0,-1 0 1,3 0 0,-2 0 1,2 0-1,-1 0 0,4 0-1,-3 0 0,0 0 0,4 0 0,-2 0 2,-1 2-2,-1 1 1,3 1 1,1 0 0,1-2 3,3-2-2,-1 3 1,0-3 2,-7 0 3,4 0 1,-5 0 1,1 0-2,-2 5 0,2-2 2,-5 2-1,2-1-1,-1 1 2,1-2 2,4-1-2,-1 0 0,4-2 0,-2 0 3,0 4-1,2-3-2,-7-1 0,0 2 3,7-2 0,-7 1-7,3-1 2,2 0 1,-1 0-2,-3 0-2,7 0 1,-2 0-1,0 0-4,7 0 1,-1 0-2,2 0 1,-3 0-2,2 0-1,0 0 0,-1 0 1,-3 0-6,3 0 3,-2 0 2,4 1-2,-1 1 2,-2-1 2,2 3-1,-2-1-2,-1 2-1,3-3 1,3 1 3,2 0 0,3-2-1,1-1 1,0 0-2,2 0-1,0 0 0,0 0 2,0 0-2,0 0 0,0 1-5,0-1-20,0 0-35,0 2-80,0-4-113,0 2-129,8 0-526,-6 7 0,1 0 0,4-1 0</inkml:trace>
  <inkml:trace contextRef="#ctx0" brushRef="#br0" timeOffset="59526.9387">9215 14364 255,'-4'-5'32,"-4"1"7,1-1 7,-1 0 1,1 3 4,-2 2 13,2-1 20,1 1 23,-2 0 30,2 0 5,2 0-9,1 0-3,3 0-5,0 0-3,0 0-3,0 0-14,0 0-23,0 0-21,0 0-7,7 0 6,7 0 14,12 0 16,15-2 10,16 2 10,11 0 6,7 0 9,3 2 4,0 1 1,-7 2-21,-6 2-26,-10 1-20,-5-1-20,-5 0-10,-4-2-9,-1 0-6,-3-1-7,-7-2-2,-9 0-2,-8-2 0,-3 1 0,-6-1 1,-4 0 1,0-1 1,3 1-2,-3 0 1,0 0 1,0 0-1,0 0-3,0 0-19,0 1-20,0-1-12,0 0-18,0 0-43,0 0-45,3-3-120,-3-1-263,6 2 0,-3 1 0</inkml:trace>
  <inkml:trace contextRef="#ctx0" brushRef="#br0" timeOffset="60992.3979">13268 14284 462,'0'-2'12,"0"0"8,0 2 27,0-1 37,3 1 15,-3 0 19,0 0 6,3 0 0,-3 0 2,4 0-6,5 0 5,5 0 1,7 0-19,6 0-27,7 0-4,9 0-1,3 0 10,3-2 8,0 1 8,2 0 0,-5 1-4,1-2-7,0 2-9,0 0-8,4 0-12,-3 0-17,2 0-16,0 0-7,1 0-10,3 0-4,1 0-1,6 0-4,3 0 0,0 0-1,-3 0 0,0 2 0,-7-1 0,-6 0 0,-5-1 1,-3 2-2,-7-2 1,-2-2 2,-4 1 1,-3 0-2,0-1 1,-5-1-1,-4 1 1,-2 1-1,-1-1-1,-3 0 1,-7 2-2,1 0 1,-2-3 0,-1 2 2,0 0 1,0 1 3,0-1 4,2 1 7,-2 0 16,0 0 0,0-2-1,0 0 1,0 0-1,0 1 2,0-3-2,0 3-4,0 0-3,0 1-7,0 0-15,0 0 1,0 0-2,0 0-3,0 0-3,0-3-1,0 3-5,0 0-7,0-1-11,0 1-7,0 0-7,0 0-7,0-1-4,0 0 1,0 1 5,0 0 3,0 0 0,0 0-28,0 0-8,0-5-26,0 1-81,0-4-287,-2 4 0,2 1 0,-4 3 0</inkml:trace>
  <inkml:trace contextRef="#ctx0" brushRef="#br0" timeOffset="83369.8598">9351 14400 395,'-3'-3'23,"-1"1"15,0-2 18,-1 2 8,0-3 20,2 4 20,0-2 14,3 2 14,-4-2 14,3 3-3,-1-1 2,2 1-6,-1 0-6,1 0 9,1 0 4,-1 0-2,2-3-2,6 3-6,9-5-3,14 2-9,11-7 3,12-1 1,8 0-5,1-1-14,0 3-18,-1 2-19,-3 4-11,-4-2-8,1 1-10,-6 2-5,2-1-10,1-4-7,7 0-7,-1 1-5,-1-3-2,-2 2-1,-9 0 1,-17 2-1,-6 0 1,-13 4 2,-4-3 2,-6 1-2,-1 3 1,0 0 3,0 0 1,0 0-1,0 0 0,0 0-3,0 0-2,0 0-7,0 0-6,0 0-13,0 0-19,0 0-12,0 0-15,0 0-31,0 0-45,0-1-65,5-2-109,-5 0-250,3 0 0,1 1 0,3-4 0</inkml:trace>
  <inkml:trace contextRef="#ctx0" brushRef="#br0" timeOffset="85002.2873">13491 14351 784,'0'-1'4,"0"-1"0,0-1 8,0 3 16,0 0 23,0 0 18,0 0 21,0 0 10,0 0 7,1 0 2,3 0 8,4 0 12,6 0 1,3 0-8,6 0-20,9 0-15,1-2-17,1-1 11,9 0-1,-1-2-2,-2-1-5,0-1-10,1 1-6,-1 1-7,-3-2-2,7 3-3,-2-2-2,6 2-22,1-1-6,3-2-3,-2 5-2,-7-1-2,-6 1-2,-7 1 1,-6 1-2,-6-2 0,-2-1 0,-2-1 2,2-1 0,4-3-2,-2 3 0,5-1 3,-4 2-2,-2 3-1,1-2 1,-5 1-1,-4 0-1,-3 1-3,-1-1-4,-5 2 2,0 0-2,0 0-2,1 0 1,-1 0 0,0 0 0,2 0 0,-2 0 1,0 0 3,1 0 3,-1 0-1,0 0 0,0 0 3,0 0 1,2 0 1,-2 0 2,0 0 2,1 0 3,-1 0-1,0 0 1,0 0-1,0 0-2,0 0-6,0 0-3,2 0-2,-2 0-2,2 0-3,-2 0-1,3 0-2,1 0 1,-4 0 2,3 0 0,0 0 1,-3 0-24,1-2-55,-1 1-36,2-1-10,-2 0-17,0 1-26,1-2-31,1 0-46,1 0-44,2 1-8,-4 2 0,2 0 0,-3 2 0</inkml:trace>
  <inkml:trace contextRef="#ctx0" brushRef="#br0" timeOffset="89134.0397">15741 1289 250,'2'-2'101,"-2"-1"18,0 3 19,0 0 8,0 0 2,1 0 2,1 0 0,-2 0-3,0 0 2,1 0-77,-1 0-22,0 5-19,0-1-16,0 4-7,0 4 2,0 2-2,0 7 4,0 4 1,0 7 4,0 6 3,0 7 3,-1 2 1,-1 4 1,1 7-2,-1 3-2,2 1-1,0 2 1,5 1 2,1 0-3,2-2 2,-1 0 4,7 0 6,-7-3 4,-1-2 10,2-3 6,-2 2-1,-2 1 2,2 2 2,2 1-2,4 7-5,0-3-7,0 5-3,-2-2-4,-2-3-13,0-1-2,-3-4-1,-2-2-3,4-1-5,-4-2 0,3 2-2,-3-2 1,0 4-5,2 3-2,-1 1 5,-3 4-3,4 2-1,-2-1 0,0 2 1,0-4 0,1 1 0,1 1 0,2 2 0,2 0-2,-3 3 0,5 2 0,-2-3 0,0 6 2,-1-3-2,-1 2 1,-1 1 0,-1 1-1,-4 1 0,1 7 4,-2-2-2,0 2 1,0 2-1,0-1-1,0-4-1,0 2 0,0 5-2,-2 2 6,1 3 1,-3-2-1,1 3-3,0 0-1,-1-3 1,0 5-4,1-2 5,1 2 2,1-2 4,1 1-8,-2-4 1,4 1-1,-2-3-1,0 2 3,0 1 2,0 0 4,0-2-4,0 0-1,1-4 0,1-3-2,-2 1 0,3 2 3,1 0 0,-4 0-1,0 3-2,1-3 0,1 0 0,-2 1-1,0-1-2,1 5 3,-1 1 1,0 3-1,0 1 0,0 2-1,0-4-1,0 2 1,0 0-3,0-3 2,0 1 3,0-2 0,0 0-1,0-2 1,0-1-3,0 2 2,0 1 0,0 0 1,2-2 2,2 2 0,3-3-1,2-2 0,-1-3-1,2 2 1,-4 1 2,0-1 7,-5-2 3,3 3 0,0-1 2,-4-2 2,3 3-1,-3-1 0,3 6 2,-3 0 2,0 1-1,3 2-5,0 0-3,3 1-1,0 2-2,1 2-1,-4 0 2,0 4 6,2 0 2,-1-2 0,4 4 1,1 3-1,1 1-1,0 2 2,0-6 1,-2 0-1,-2-1-4,-3 1-7,0 7 0,-6-6-1,3 5-1,-3 2-2,-2-6 0,-1 1-3,0-2 1,-1 1-1,1-4 4,2 0 2,1 1-4,-3-4-3,5 1 1,-5-1 4,0-3 2,1-4 6,1-2 0,-1-6 2,4-3 1,-2 2-2,-2 0 0,1-1 4,2 4-1,1-5-2,-1 0-3,2-6-4,3-6 0,-1-3-1,2-3 5,-1-1 8,0-6 4,-1 2-3,-1 0 4,-1 1 3,0 1-2,0 2 5,0 1-2,0 0-2,0 0-8,0-4-7,0-1-6,0-9 0,0-4-4,0-4-5,0-5 2,0-2-4,0-3 1,2 0 2,-2 1 1,1 1 2,-1 1-2,0 0-5,0-5-4,0-5 1,0-9-6,0-8-19,0-8-11,0-4-15,0-7-21,0 0-31,2-3-63,-1-2-97,-1-12-395,2 13 0,-1-6 0</inkml:trace>
  <inkml:trace contextRef="#ctx0" brushRef="#br0" timeOffset="91296.1383">16979 970 604,'0'0'44,"0"-1"25,0-1 25,0 2 11,1 0 20,-1 0 22,0 0 21,0 0 19,0 0 13,2 0-29,-2 0-11,0 0-29,0 0-27,0 0-9,0 0-17,0 7-18,1 6-23,2 5-14,0 11-11,0 10-3,-1 2 7,-1 8 7,-1 6 8,-1 3 5,-3 1 10,3-2 8,-2-3 9,-3-3 4,5-2 3,1-4 3,-3-2-5,0-6-2,-4-3-1,4-5-1,-3-5-8,2-8-6,1-5 8,3-4 15,0-3 27,0-4 10,0 0 1,0 0 0,2 0-3,3 0-4,4 0-6,5 0-9,9 0-16,2 0-21,4 0-38,1 0-26,-2 0-28,-1 0-23,-1 0-29,-5 0-35,-3 0-25,1-2-27,-5 2-40,-4-2-55,-4-1-88,1-4-248,-6 3 0,1 3 0,2-2 0</inkml:trace>
  <inkml:trace contextRef="#ctx0" brushRef="#br0" timeOffset="91819.789">17358 1567 1208,'0'-1'112,"1"1"-7,-1 0-2,0-2 24,3-1 10,5 3 3,5 0 4,3-1 0,4-4 4,-1-1-91,0-3-34,-3-2-11,-5 0-20,-3 2-30,-5-6-6,-2 1-3,-5 1 0,-2-3 9,-5-1 17,-4-4 22,0 1 32,-1 0 22,0 6 23,2 5 8,0 6 2,0 2 2,5 8-1,0 7-5,5 7-20,1 5-16,1 6-21,2 4 0,5-1-4,-2 0 1,3 1-4,1 0-4,6-4-10,1-3-23,7-7-54,1-3-89,20-11-405,-12-3 0,4-5 0,3-1 0</inkml:trace>
  <inkml:trace contextRef="#ctx0" brushRef="#br0" timeOffset="92196.766">17785 1092 736,'0'-1'43,"0"1"16,2 1 29,-2 7 15,0 7 12,0 10 12,4 8 9,2 15 9,0 4 9,0 5-29,-3 5 3,-3-1-15,0-5-25,0-4-16,0-4-11,0-10-12,0-2-22,0-7-73,0-11-114,0-12-272,0 6 0,0-2 0,0-6 0</inkml:trace>
  <inkml:trace contextRef="#ctx0" brushRef="#br0" timeOffset="92443.739">17662 1535 2103,'-3'0'167,"1"-1"35,-1-1 27,0 1 11,3-1-2,3-1 7,3 3-1,6-3-19,11 3-50,8-3-247,25-4-727,-14 3 0,-1 1 0,-8 3 0</inkml:trace>
  <inkml:trace contextRef="#ctx0" brushRef="#br0" timeOffset="93158.7675">19302 1419 1972,'0'0'95,"0"0"19,0-2 21,-2 2 20,2 0 19,0 0 16,0 0 21,0-3 5,0 2 2,4-4-72,3 2-20,2-6-22,9 2-21,5 3-21,2 0-19,1 1-15,4 3-23,4 4-6,0 4-4,-3 7-5,-2 5-3,-5 8 3,-4 5-2,-7 2 1,-7 1 1,-4 3-1,-4 0-1,-7-3 4,-4 0 5,-7-4 2,-6 1 2,-13-8 2,-1 1 2,-5-6-3,1-8-7,5-4-11,5-4-62,10-8-119,13-9-129,5-11-345,10 6 0,13-5 0,10-2 0</inkml:trace>
  <inkml:trace contextRef="#ctx0" brushRef="#br0" timeOffset="93478.5606">19791 1381 1696,'-15'1'70,"-3"5"15,-8 5 13,-5 7 14,5 3 28,2 11 22,8 4 10,2 3 3,10 0 1,2 7-47,2-3-20,5 1-14,3-5-14,5-6-13,8-2-41,2-11-43,4-5-49,3-10-130,1-10-428,-1 2 0,0-4 0,6-4 0</inkml:trace>
  <inkml:trace contextRef="#ctx0" brushRef="#br0" timeOffset="94959.7845">20968 1497 282,'0'-5'-22,"0"-4"6,0-2 22,-2-1 40,1 6 40,-1 0 48,1 3 11,1 1 0,0 1 1,0 1 19,0 6 19,0 9 5,4 10-18,2 10-33,2 13-40,-2 4-47,1 1-10,-4-2 4,-1-6 11,-2-9 30,0-9 32,0-9 12,0-8 1,0-6-7,-2-7 2,1-8 1,-2-11-1,-3-5-7,0-10-13,-2-9-41,4 1-43,-1 3-23,4 1-7,1 9-3,4 10 0,5 6-3,8 7 0,10 4 3,9 0 3,3 3 7,5-3-2,-2 2 2,-7-6 1,-5 1 4,-8-4-6,-8-2-2,-5 1-3,-3 0-3,-6-2-2,-6 1-2,-2 1 1,-4 3-10,-1 5 1,-4 4 0,1 2 4,0 9 8,0 6 2,5 11 8,1 5 2,4 9 3,6 0 0,0 1 5,5-4-10,8-2-32,9-9-54,6-4-75,9-17-128,9-6-227,-2-2 0,2-4 0</inkml:trace>
  <inkml:trace contextRef="#ctx0" brushRef="#br0" timeOffset="95483.9783">21482 1471 1206,'0'-3'23,"0"2"27,0 2 31,0 8 33,0 8 10,3 10 7,4 13 1,-1 9-1,1 7 3,2 4-25,-6-4 0,-1 0-27,-1-11-30,-1-8-30,0-10 2,0-10-2,0-8 1,0-9 2,-1-9-2,-2-11 2,-2-10-1,-2-12-3,-1-10-5,4-8-7,1-2-9,3-2 4,0 2 10,0 8 6,0 10 9,0 9 15,4 10 3,5 7 6,6 10 2,2 3-1,5 5-2,4 7-12,-2 8-19,-3 1-8,-6 5-11,-9 4-16,-3 2-2,-9 2-2,-8-2-12,-5 3-13,-5-4-14,-8-7-6,2-5-6,5-9-13,6-5-44,11-14-82,3-10-278,11-2 0,11-9 0,10-4 0</inkml:trace>
  <inkml:trace contextRef="#ctx0" brushRef="#br0" timeOffset="95981.817">21653 1383 814,'1'0'76,"1"0"10,2 2 20,0 2 11,4 7 8,4 10 8,3 6 3,-3 13 2,2 0 3,-7 1-69,-4-5 11,-3-6 24,0-6 18,0-7 19,0-6 7,0-8-4,0-1-4,0-9 1,0-7-6,0-10-7,3-2-12,1-7-36,7 0-40,5 1-36,6 5-19,5 3-10,5 3-5,-1 4-12,-4 2-3,-7 1-3,-5 2-1,-7 0 0,-8-1 3,0 1 8,0 0 5,-5 0 5,-3 3 4,-3 5 5,-2 1 4,-3 6 8,4 8-1,4 6 1,0 9 3,4 12 0,3 2-2,2 3-13,7-3-32,1-7-45,6-8-68,12-11-135,-1 0-187,2-10 0,7-4 0,-2-6 0</inkml:trace>
  <inkml:trace contextRef="#ctx0" brushRef="#br0" timeOffset="96317.6952">22103 1333 1237,'-7'0'36,"-2"4"9,1 5-2,-2 4 2,7-1 7,3 7-1,3 1 9,5-4 4,5 1 9,6-3-24,5-1-14,1-1-21,2-2-10,-4 2-7,-6 2-8,-10 3 1,0 0-5,-7 3 2,-10 1-6,-1 1 0,-6 0 3,-5 0 1,-3-5 17,2-8-22,14-4-75,0-19-219,6 1 0,3-6 0,7-7 0</inkml:trace>
  <inkml:trace contextRef="#ctx0" brushRef="#br0" timeOffset="97069.2883">22256 1443 1169,'3'0'31,"10"0"3,-2 0 3,7-1-8,2-7-19,5-1-29,-2-6-31,-4-3-10,-8-1 23,-6 5 9,-13-1 14,-8 3 23,-1 2 11,-3 3 10,-4 5 25,8-1 47,-2 11 53,5 6 20,3 8-18,7 6-17,3 9-30,3-2-26,11 0-17,-2-1-13,6-7-6,7-5-18,-7-5-20,3-8-9,-3-6-6,-2-6-8,-6-4-2,5-7-5,-6-6-2,0-11 6,-1-1 1,-5 1 10,-3 2 7,0 9-16,0 11 1,0 6 5,0 3 1,1 6 7,2 7 12,2 5 6,1 3-1,3 8-9,-5-1-6,2-2 13,-1-2 1,-4-7 0,1-3 26,-2-3 16,0-7 2,0-4 8,0-4 4,0-9 3,0-11-4,3-8 5,4-11-1,5-6-3,1 3-25,1 6-26,0 14-11,-1 9-9,-2 11-5,0 6-2,4 6 2,1 8-6,4 9 0,-2 9 4,-1 6 0,-3 7 10,-6 4 2,0 2-14,-4-5-42,0-4-49,2-6-54,1-10-29,3-17-322,2-5 0,0-11 0,5-13 0</inkml:trace>
  <inkml:trace contextRef="#ctx0" brushRef="#br0" timeOffset="97276.9827">22816 1106 1452,'1'-1'40,"-1"-2"19,5 7 18,2 9 11,3 16 1,4 20-1,3 18-35,0 13-54,-4 7-37,1-2-343,-10-3 0,-5-9 0,-1-14 0</inkml:trace>
  <inkml:trace contextRef="#ctx0" brushRef="#br0" timeOffset="97463.9074">22748 1520 1444,'0'0'52,"0"-2"21,7 2 4,7-1-25,16-3-125,11-12-252,21 7 0,5-9 0</inkml:trace>
  <inkml:trace contextRef="#ctx0" brushRef="#br0" timeOffset="98499.9341">23537 1131 1279,'0'0'30,"0"3"30,0 6 15,1 11 16,3 15 6,-2 13 2,1 13 5,-1 3 4,-2-4 8,0-2-2,0-12-8,0-9-18,0-11 8,0-9 9,0-7-4,0-5-2,0-12-6,0-11-3,0-7-11,6-7-5,7-7-9,11 0-9,8 3-25,8 7-21,3 7-4,-6 7 0,-6 6 2,-9 1 4,-8 3 0,-7-2-3,-3-2-4,-4-2-1,2-5 0,-2-3 0,-3-4 0,-6-3 1,5-3 0,-6 0-3,6 1-2,1 8 0,3 3-9,-2 7 0,4 6 1,4 8-1,0 8 1,9 8 1,-3 12-1,2 11 2,-2 7 1,-8 4 4,-4 1 16,0-2 3,0-4 5,-1-10 2,1-5 4,0-10 15,0-10 24,-2-9-1,4-5 0,-2-5 1,0-7-5,1-8-8,5-1-3,8-3-2,5 0-8,5 8-17,3 6-25,-3 7-4,2 3-5,-8 7-5,-3 6-6,-3 5-3,-2 2-10,-3 9-3,-1-3-37,3-1-53,-3-1-77,6-5-83,-5-9-28,1-5-51,-5-11-132,-3 0 0,3-6 0,-3-6 0</inkml:trace>
  <inkml:trace contextRef="#ctx0" brushRef="#br0" timeOffset="98796.6503">24086 1434 967,'0'0'72,"0"0"33,0 0 27,0 0 34,0 0 27,7 0 11,1-3 5,4 3 3,1-5 0,3 0-39,-5-5-40,-4-1-57,-4-4-36,-3 1-36,-6-1-27,-5 1-17,-4 4 3,-3 5 15,-5 5 9,1 10 10,-1 9 9,10 10 30,-1 8 10,11 5-32,3 3-82,14-4-94,8-11-364,16 3 0,16-11 0,14-10 0</inkml:trace>
  <inkml:trace contextRef="#ctx0" brushRef="#br0" timeOffset="99508.8809">25124 1421 1431,'-1'-2'144,"-1"2"12,-1 0-3,3-2-5,0-1 17,0 8 16,0 5 14,3 9 5,3 16 3,2 8-115,4 6-27,1-1-10,-2-5 2,-1-8 13,-4-14 28,-3-4-1,-3-10-11,0-5-6,0-8-1,-3-8-2,0-7-1,0-8 0,-1-10 4,1-2-15,2 0-46,5 1-12,3 6-4,7 4 1,7 8-2,4 5 1,4 5-3,-4 6-3,0 3-7,-3 3 2,-8 1 2,-1 4-8,-3 3 2,-6 6 2,1 7 2,-1 4-1,-4 8 5,0 2 2,1 7 3,3-2 5,2-1 3,4-2 2,2-4-15,0-11-82,-1-5-142,-1-15-494,-4-1 0,0-2 0</inkml:trace>
  <inkml:trace contextRef="#ctx0" brushRef="#br0" timeOffset="99996.1327">25678 1470 1730,'0'0'42,"0"1"42,0 5 19,0 5 14,3 3 11,0 10 8,3 5 1,6 4 6,0-1 4,0 0-17,3-4 1,-1-9-17,-1-6-6,1-6-12,2-7-10,0-5-6,0-7-3,5-7-8,-6-5-21,-2-5-36,-3-9-26,-9-2-27,2 1-16,-6 6-12,3 6-23,0 12-50,0 3-88,0 5-384,3 5 0,-3 4 0,3-4 0</inkml:trace>
  <inkml:trace contextRef="#ctx0" brushRef="#br0" timeOffset="100593.2836">26033 1392 1824,'0'0'32,"0"0"17,0 2 26,0 4 9,0 8 6,0 6 2,3 6 2,0 6-1,0 2 1,0-1-35,0-6 8,-1-4-5,-2-7-8,0-6-3,0-8-1,0-2 0,0-7 2,0-10-1,0-7-2,0-6-2,0-8-8,0 2-9,1 5-26,2 8-6,5 9-4,-1 10-11,7 2-8,7 5-15,0 5-13,0 4-6,-3 2-4,-3 6-3,-8-2 10,-3-2 1,-4-4 12,1-3 36,-1-3 27,0-3 22,0-3 20,0-3 13,0-6 10,3-5-1,5-4-4,5-7-2,2 0-15,6 4-37,-5 4-30,-2 7-14,-6 5-6,-6 8-7,1 6-6,1 7 0,-4 2 1,2 8-9,2 3-12,-3-2-4,2-1-54,5-5-80,11-9-336,-12 0 0,-1-7 0</inkml:trace>
  <inkml:trace contextRef="#ctx0" brushRef="#br0" timeOffset="101105.9925">26416 1154 399,'0'0'103,"1"2"15,4 8 13,3 5 6,1 5 3,4 11 3,0 8 0,-4 4 1,-1 5 4,-4 0-71,-3-2-31,-1-2-15,0-6-10,0-7-4,0-8 7,0-6-4,0-13 2,0-4 1,0-7-3,2-10 14,-1-3 30,4-6 19,1 0 7,8 3 1,4 6-7,1 8 0,1 5-1,1 5 3,-2 5 0,0 5-16,-3 3-32,-5 3-31,-4 4-22,-1 0-5,-6-1 2,-7 1 0,-10 4 1,-13 1-9,-8 0-6,-11-3-10,-1-5 1,13-6 10,10-8-48,16-8-79,15-12-304,14 2 0,4-4 0</inkml:trace>
  <inkml:trace contextRef="#ctx0" brushRef="#br0" timeOffset="101734.1933">26696 1523 1651,'4'0'62,"-1"0"28,1 3 24,2-3 11,2-3 1,5 3 4,4-3 0,2-4-4,5 0-5,-5-5-56,-1 0-36,-8-2-32,-5 0-24,-7 2-8,-5-4 1,-7 1 6,-2 4-1,-4 4 4,0 4 9,1 9 15,5 6 23,3 5 10,6 3 1,3 6-1,2 0-2,10-2-9,1-2 2,6-5 5,3-5-1,2-7-2,2-2-5,0-3-6,0-8-3,-1-3-2,-8-1-5,-5-6-2,-5 0-3,-2 5-18,-3 2-1,0 7 2,0 4-1,3 7 0,-6 5 2,6 5 2,-3 5 4,3 4 4,0-2 1,0-4 16,-3-6 19,0-2 35,0-5 19,2-6 5,-4-1 0,4-3 1,-2-6 1,1-9-3,-1-7-1,4-10-17,6-6-38,3-1-71,10 2-89,4 8-112,4 1-390,9 16 0,9 3 0,8-5 0</inkml:trace>
  <inkml:trace contextRef="#ctx0" brushRef="#br0" timeOffset="102392.973">27865 1489 1588,'-7'0'72,"-3"0"18,1 0 10,-3 0 7,3 5 15,0 1 13,6 3 13,0 5 0,1 6 5,2 3-44,5 0-16,1 1-8,7 0-7,4-6 3,4-4-7,1-7-11,1-3-11,1-6 2,-1-5-7,1-5-9,-3-3-14,-3-8-14,-6-2-13,-5-2-11,-7-7-10,-10 1-5,0-1-2,-10 4-4,0 6-2,-2 12 5,-1 7-1,1 8-21,5 2-83,11 3-114,0-29-307,5 28 0,11-7 0,5-3 0</inkml:trace>
  <inkml:trace contextRef="#ctx0" brushRef="#br0" timeOffset="102946.5254">28278 1227 1031,'-7'-4'91,"1"-1"6,-6-2 10,-3 2 17,-3 1 25,0 3 10,-2 6 8,5 2 4,4 6 8,3 7-55,3 6-17,3 5 2,2 8-5,0 4-9,2 6-21,0 6-12,-1 2-3,-1-2-6,2-4-5,-2-5-11,0-10-8,0-6-1,0-9 41,0-9 14,1-5 1,1-7 0,1-8 0,1-6 0,-1-9 2,-2-9 3,1-5 6,-4 2 12,2 1-30,0 8-25,2 11-7,-2 4 2,0 8-5,0 1-1,0 2 4,6 0-3,6 2-1,8-2-20,7 0-18,6 0-15,0 0-45,0 0-66,-6-5-71,-7 5-78,-7-6-70,-1-1-95,-6 2-180,-3 2 0,-1 2 0,-1 1 0</inkml:trace>
  <inkml:trace contextRef="#ctx0" brushRef="#br0" timeOffset="103795.8922">29068 1166 884,'0'0'53,"0"0"21,0 2 27,0 10 41,3 9 22,-3 13 8,3 20-1,2 13 7,0 3 3,1 6-54,2-6 4,-5-5-26,2-10-35,-2-16-59,-1-8-56,1-16-125,-3-22-299,0 5 0,-2-7 0,-1-8 0</inkml:trace>
  <inkml:trace contextRef="#ctx0" brushRef="#br0" timeOffset="104366.3075">28993 1471 873,'0'-3'77,"-3"0"21,3 1 5,0-1-6,0 3 31,3 0 20,5 0 8,10 0 0,9 3 13,12-3-46,9 0-25,4 1-20,-3-2-10,-10-4 4,-7 3-48,-16-6-42,-7 2-22,-6-2-1,-1-4-12,-7 3 6,1-2 19,-4 6 18,-5 1 17,-2 4 23,-2 3 28,2 6 26,0 5 19,6 1 9,3 11 2,4-1-9,1-1-22,4-2-17,0-4-7,3-7-13,3-4-8,6-5-2,0-2-8,0-5-24,2-4-42,-1-3-44,-3-5-26,-2-9-24,-5-3-10,-3 3-7,-1 6-11,-2 2-1,0 10 0,1 5 19,4 4 37,1 7 46,4 9 26,0 3 23,6 3 4,8 6 11,3-7 9,12-3-21,8-5-91,-8-28-228,-8 14 0,-8-1 0</inkml:trace>
  <inkml:trace contextRef="#ctx0" brushRef="#br0" timeOffset="104880.7704">29607 1037 587,'0'3'115,"0"5"15,0 7 9,2 10 7,3 7 3,2 11 2,0 7 0,1 4 3,1 0-4,-3-2-78,-2-8-32,1-10-4,-5-10 20,3-7 2,3-12-4,0-6 0,-2-7 2,1-9 0,-2-11 4,1-2 2,1-4 2,5 5-15,1 6-25,8 6-4,3 11 2,3 3 1,2 6-3,2 3-1,-2 7-5,-9 3-8,-3 4-11,-6 3-2,-6 2-3,-1 2-3,-5-3-2,-6-2 1,-11 0 1,-7-3 2,-7-5-3,-9-4-29,4-6-12,3-7-40,9-15-393,12-1 0,9-10 0,12-6 0</inkml:trace>
  <inkml:trace contextRef="#ctx0" brushRef="#br0" timeOffset="105141.6824">30015 1028 1113,'0'0'57,"0"0"16,3 6 12,0 8 6,3 11 2,0 10 1,4 15 0,4 5 0,-2 7 0,2-2-51,-2-5-5,3-6-23,-6-8-49,7-12-126,-8-20-198,0-1 0,-1-6 0</inkml:trace>
  <inkml:trace contextRef="#ctx0" brushRef="#br0" timeOffset="105547.9975">30206 1301 1018,'2'0'71,"2"0"8,5 0 5,6 2 11,11-1 4,5 2 2,4-2 3,0-1 1,-7-1-8,-7-3-66,-9-1-25,-5-4-8,-5-2 0,-6-3 0,-4 0 9,-4-1 22,-4 3 14,-4 2 6,-4 6 8,0 1 14,0 8 12,-3 5 2,1 4-2,8 6-11,3 6-13,9 1-21,5 0-17,7-3-5,9-2-5,9-3-42,9-8-76,17-8-144,2 2-192,4-10 0,-4-7 0,0-1 0</inkml:trace>
  <inkml:trace contextRef="#ctx0" brushRef="#br0" timeOffset="106028.7337">30618 1221 1647,'-11'0'29,"-5"0"5,0 0 2,-1 2 5,5 2 15,6 4 8,5 4 15,1 3-6,6 1 14,4-3-28,5 3 4,9-2 4,5 0 1,4-2-1,3 0-18,-1 0-6,-3 2-15,-5 1 5,-8-1-15,-8 1-2,-5-1-2,-3 0-3,-3 0 13,-2 0 21,-2-2 27,-5 4 23,-4-6 11,-11 2 19,-4-2 22,-7-3 27,-4 0 24,-2-5 6,2 1-12,-1-3-23,8-3-20,6 3-21,8 0-11,9 0-15,2 0-22,6-1-29,1 1-49,0 0-46,0-1-59,0 1-79,0 0-137,22-7-523,-22 5 0,3 1 0,-9-2 0</inkml:trace>
  <inkml:trace contextRef="#ctx0" brushRef="#br0" timeOffset="107353.8196">19736 2602 733,'1'-3'135,"-1"-3"51,0 1 46,2-2 34,-4 2 18,4 0 10,-2 1 6,0-1-3,0 5-11,0-3-63,0 3-64,0 8-46,0 3-43,0 6-31,0 7-14,4 10-9,3-1-2,2 1 4,5-2 19,4-4 10,1-12 8,-2-5 10,7-5 0,-1-10-4,2-7-1,1-3-2,-2-7-4,-1-7-16,-4-1-18,-8-3-14,-4 1-15,0 9-14,-6 3-9,1 7-6,0 7-3,-2 3 0,2 7 1,2 6 18,7 7 10,2 13 2,3 10 1,1 8 2,0 7 15,0 1 16,-7 1 15,-1-5 19,-6-3 26,-9-6 22,-6-1 17,-13-7 15,-9-2 11,-12-8 10,-9-4-1,-8-10-6,-6-7-14,0-5-14,6-7-26,9-3-28,14-4-13,16 2-17,14-5-28,7 5-52,3-1-70,1 2-93,8 0-114,18-4-236,-8-1-344,8-6 0,10-2 0,-1-3 0</inkml:trace>
  <inkml:trace contextRef="#ctx0" brushRef="#br0" timeOffset="108148.3918">21613 2535 1004,'-1'0'62,"-1"1"32,2 5 26,0 5 41,0 4 13,2 12 3,1 5 5,3 1 4,0 4 1,1-4-40,-2-6-1,-2-4 16,-1-11-11,-2-6-38,0-4-9,-2-6 0,2-8-6,0-5 0,-1-8-1,-1-11-3,4-5-19,2 0-48,8-1-15,6 6-1,11 7-2,9 10-3,5 5 2,5 9-3,2 2-1,-2 0 0,-4 1 1,-11-2 2,-14-3-1,-7 2-4,-9-6-2,-3 0-3,-6-1-2,-4-3 2,-7-2-2,-1 1-5,-3 3-2,2 7-2,2 4 2,4 7 4,0 6 0,0 10 3,4 8 0,4 8-1,2 6 4,0 1 3,9-4 0,8-1-2,8-9-22,4-4-58,10-7-139,7-11-464,-2-6 0,-1-4 0,-3-10 0</inkml:trace>
  <inkml:trace contextRef="#ctx0" brushRef="#br0" timeOffset="108630.2279">22193 2496 1187,'0'2'81,"0"7"34,0 6 25,1 12 7,2 3 3,4 12 2,0 4 0,0 4 1,-2 0 3,-2-4-61,0-4-17,-3-9-29,0-11-20,0-11-7,0-6-2,0-9-4,0-8 2,0-11-1,-1-12-4,-4-11-3,2-11 0,1-6-6,-1 1-2,8 5 14,3 3 13,-1 14 8,5 10 1,3 8 0,2 7 1,-1 9-1,4 3-6,-4 4-13,2 7-19,-4 4-24,-5 2-16,-4 5-6,-5 3-1,-4 1-1,-9 0 1,-7-3 1,1-3 8,1-2 1,0-8-44,12-6-85,3-9-330,3-4 0,0-1 0,9-7 0</inkml:trace>
  <inkml:trace contextRef="#ctx0" brushRef="#br0" timeOffset="109135.9685">22397 2452 1289,'8'12'67,"1"8"3,6 3 0,0 9 3,-1-3 2,-7 2-2,-1-3 4,-4-9 10,-1-2 28,-1-5-41,0-7 0,0-3-2,0-7 2,-1-7-1,-4-8-2,4-8-1,-1-6 4,4 1-3,5-2-24,10 9-13,8 4-11,7 7 0,7 7-1,3 2-2,0 3-6,-5 1-5,-14 2-11,-9-1-6,-9 1-1,-5-5-2,-5 4 12,-5-7 9,-3 2 8,-8 0 6,-1 2 2,1 2 7,3 2 5,1 4 0,8 6 1,2 9 2,3 5-13,3 6-9,2 1-9,7 2-4,4-3-4,6-4-28,9-4-62,6-12-118,-3-18-358,2 6 0,1-6 0,-3-6 0</inkml:trace>
  <inkml:trace contextRef="#ctx0" brushRef="#br0" timeOffset="109478.1767">22822 2414 714,'-6'0'65,"-1"4"7,0 4 6,0 1 10,2 3 6,4 3 11,1 1 9,1-2 8,5 1 10,3-3-47,5-1-13,3 1-6,0-4-9,0 1-13,0 0-12,-5 2-11,-4 3-8,-4 1-2,-4 2 7,-7 0 15,-7 0 5,-2-1 8,0-3 7,-5-5 12,7-4 3,4-4-12,2-9-53,5-8-90,0-18-368,6 10 0,11-7 0,6 3 0</inkml:trace>
  <inkml:trace contextRef="#ctx0" brushRef="#br0" timeOffset="110139.6494">22921 2487 980,'6'0'91,"3"2"19,0-2 7,11 0 4,3-2 4,5-1-1,8-2-13,2-5-40,-7-4-30,-9-3-77,-14 0-22,-5 2 5,-13 1 18,-5 6 14,-3 4 14,-3 4 18,-7 3 38,3 6 46,1 8 33,7 0 15,9 5 0,1 2-20,7 0-21,7-5-18,1 2-17,6-3-13,7-4-29,7-4-1,4-6 0,1-1-5,-3-6-7,-6-3-11,-5-8-13,-8-1-1,-5-5-3,-4 0-2,-2 0 6,-2 6-12,2 5-4,2 3 2,-2 6 6,0 4 12,0 3 8,0 8 1,2-1 2,-2 3 4,0 0 3,1-3 14,-1-4 17,0-2 16,0-4 12,0-1 1,0-3 2,0-7 4,0-4 1,0-7-6,0-7-6,3-6-8,6 3-17,3 4-20,2 8-14,2 9-5,1 7-4,-4 7-5,1 8-3,-1 0 0,0 8-9,-4 2-34,-1-1-73,3-1-78,19-10-382,-21 0 0,3-7 0,3-3 0</inkml:trace>
  <inkml:trace contextRef="#ctx0" brushRef="#br0" timeOffset="110338.1907">23485 2177 1429,'0'2'53,"0"0"19,0 11 8,2 8 5,2 6 3,3 16-3,2 6-56,6 0-84,-5-6-318,-2 4 0,-2-5 0,-3-7 0</inkml:trace>
  <inkml:trace contextRef="#ctx0" brushRef="#br0" timeOffset="110483.3093">23424 2411 1613,'-2'-7'55,"2"0"7,0 2 1,3 2-23,6 3-53,21 0-351,-3 9 0,14-3 0</inkml:trace>
  <inkml:trace contextRef="#ctx0" brushRef="#br0" timeOffset="110912.9841">24143 2300 497,'2'5'98,"3"7"9,-2 7 2,7 5 2,-1 5 1,0 3 1,-2-2 2,-4 0 1,0-7 0,-3-2-82,0-4-72,3-10-260,2 0 0,1-4 0</inkml:trace>
  <inkml:trace contextRef="#ctx0" brushRef="#br0" timeOffset="111426.9388">24352 2259 1012,'0'0'83,"0"0"30,2 1 33,-2 8 24,0 1 34,0 8 12,0 5 19,1 8 14,3-2 9,-3 5-52,-1-1-3,4 1-26,-1-5-33,0-2-21,0-2-30,0-5-13,-1-5-12,-1-4-3,1-5-2,-1-3-15,1-3-7,0 0 0,-1 0 1,-1 0-3,3 0 0,-3 0-3,3 0-4,-2 0-12,-1 0-8,0 0-6,2 0-4,-4 0-2,4 0-3,-2 0 0,0 0-1,0 0-1,0 0-4,0 0-4,0 0-19,0 0-31,0 0-54,1 0-100,2-4-128,0 2-346,-3-4 0,3-3 0</inkml:trace>
  <inkml:trace contextRef="#ctx0" brushRef="#br0" timeOffset="113298.0621">28266 2331 1288,'-3'0'31,"-1"0"26,-1 0 27,-1 5 47,2 5 25,-4 7 23,-2 6 13,-4 7 3,2 2 2,0 1-17,3-4-11,6-6-7,3-5 4,0-7-34,6-6-21,8-5-24,-1-5-10,10-3-3,4-7-12,1-5-25,-7-3-8,-5-6-37,-7 0-46,-6 2-17,-5-1-12,-4 2-9,-3 5-25,3 5-41,-4 4-68,5 1-92,2-17-215,3 22 0,0 2 0,8-1 0</inkml:trace>
  <inkml:trace contextRef="#ctx0" brushRef="#br0" timeOffset="113703.4992">28493 2027 1405,'-5'-7'71,"-1"-1"0,-4 2 11,-2 2 31,2 4 31,2 15 17,1 6 10,4 9 9,1 12 12,2 7-67,2 7 0,-1 0 2,2 2-10,0-7-28,2-4-32,-2-7-15,0-6-11,0-10-2,-3-7-9,0-8 0,3-4-1,-3-8 0,4-8 0,-4-9-1,0-6 2,-4-6 9,4 0 11,0 4 2,-3 8-17,3 8 0,0 8 0,3 2-12,10 1-35,10 1-92,13-2-136,9 2-406,11 0 0,0-5 0</inkml:trace>
  <inkml:trace contextRef="#ctx0" brushRef="#br0" timeOffset="114279.8399">29175 2196 402,'-3'0'54,"0"0"18,-3 0 45,-4-2 41,-1 2 40,-1 0 26,-1 0 6,-1 0 5,1 0 1,0 2-34,0 5-9,1 5-6,1 6-38,-2 8-36,1 5-38,-3 4-24,4 3-5,8 5-7,0-5 1,9-1-9,14-5-26,8-6-33,10-9-66,16-14-93,9-6-362,-6-4 0,-5-9 0,-3-4 0</inkml:trace>
  <inkml:trace contextRef="#ctx0" brushRef="#br0" timeOffset="114779.1183">29383 1961 1193,'0'-2'44,"0"0"25,0 1 27,0 2 28,0 6 15,1 14 11,7 8 9,1 17 6,0 8 1,6 11-39,3 3-2,-6-3-24,0-7-23,-3-7-22,-4-10-6,-4-11 2,-1-12 1,0-4 3,0-11-1,0-4-1,0-10 0,-1-8-5,1-10-2,0-5-10,1-1-10,4 2-14,5 6-11,2 6-7,6 5-3,4 6-1,-1 4 0,1 4 0,2 2-6,-6 2 5,-3 5 0,-4 6 3,-5 5 0,-3 5-4,0 1 3,-3 3 3,0-3-3,0 1-10,0-7-53,0-1-119,4-14-398,4 5 0,4-8 0,12-8 0</inkml:trace>
  <inkml:trace contextRef="#ctx0" brushRef="#br0" timeOffset="115194.8278">29861 2239 1679,'-10'-2'58,"-2"0"12,-4 2 23,-3 4 13,0 6 11,2 6 7,-1 4 9,4 6 5,4 1-3,6 0-44,2-3-12,2-4-3,5-3-8,1-10-8,1-5-9,7 1-5,-1-6-10,5-5-16,0-3-20,-6-7-43,2-5-36,-4-6-16,-5 5-21,1 0-11,-3 9-3,-1 8 0,-2 2 8,0 10 21,1 2 35,2 2 48,0 8 37,0 5 11,5-1 13,2 0 10,10 0-7,5-3-100,5-26-404,3 16 0,-1-6 0</inkml:trace>
  <inkml:trace contextRef="#ctx0" brushRef="#br0" timeOffset="115439.7385">30077 2133 836,'0'2'74,"0"1"21,0 7 28,1 6 17,2 5 6,3 10 5,2 4 2,1-1 2,1 3-4,-2-5-51,-1-3-69,2-6-117,-3-20-327,2 6 0,5-6 0,1-6 0</inkml:trace>
  <inkml:trace contextRef="#ctx0" brushRef="#br0" timeOffset="115853.6203">30330 2124 1113,'0'-3'52,"0"1"18,0 1 25,0 4 34,0 7 18,1 11 7,4 8 2,-1 5 1,5 5 2,-1-3-55,-2-3 6,-2-5-15,-2-7-23,-2-6-30,0-5-8,0-5-5,0-1-4,-2-9 1,-1-7 1,-1-7-1,-4-8-3,0-11-1,-2-5 1,1 0 3,3 9 6,4 4-3,-1 13-2,3 9-9,0 2-7,0 3-9,-3 1-7,6 1 8,2-1-8,6 2-69,6-3-132,32-6-343,-18 1 0,7-3 0,-1 1 0</inkml:trace>
  <inkml:trace contextRef="#ctx0" brushRef="#br0" timeOffset="116276.9981">30615 2034 1311,'-13'1'74,"-6"2"5,-3 3 9,-2 2 7,6 2 0,5 8 1,6 3 8,4-1 2,3 0 6,0 1-44,5-4-4,3-5 2,2-1-4,7-5-6,5-1-8,-2-5-42,2 2-50,2 2-26,-5 2-16,0 4-12,-7 9-22,-1 3-6,-7 3 1,-2 3 14,-7 0 43,-4-1 100,-3-2 92,-5-7 55,-5-2 23,-1-4 13,-4-7 6,-1-4-3,-1 0-23,-1-2-75,4-5-153,16-9-598,-8 7 0,1-3 0</inkml:trace>
  <inkml:trace contextRef="#ctx0" brushRef="#br0" timeOffset="141920.0889">17024 3842 1501,'0'0'83,"0"0"18,0 0 9,0 0 16,0 0 13,-2-1 17,1 1 15,-3-3 8,0 3 10,0-4-39,-1 1-22,-2 3-10,-7-4-1,1 4-10,-7-2-5,-1 2-11,-6 0-11,-2 2-5,-1 2-6,3-1-14,2 8-8,1 0-7,8 1-7,5 2-7,4 0-8,7-1-3,0 1-2,0 0-3,5 1-3,1-1 0,4 0 3,4-3 4,5-3 3,2-3 2,2 1 0,1-3-1,0 2-2,-1 0-4,-1 2 1,-5 2-1,-1 2-5,-7 5-6,1 3-1,-7 1-2,-3 4-5,0-2 1,-3 2 2,-7-3 6,-7 1 0,-6-1 1,-13-4 12,-5-2 3,-3-7 3,3-5 1,0-6 6,8-9-2,10 0-9,5-4-32,12 2-97,5 3-109,32-3-580,-18 7 0,13-1 0,6-7 0</inkml:trace>
  <inkml:trace contextRef="#ctx0" brushRef="#br0" timeOffset="142288.058">17162 4003 1773,'-1'5'96,"-2"3"27,0 4 22,0 6 12,0 3 5,0 4 12,3 0 6,0 0 4,3-1 4,3-5-56,0-4-28,7-6-21,2-5-22,3-4-10,5-8-4,-5-5-11,1-4-7,-2-5-11,-3-6-8,-10-4-17,1 1-21,-7-1-18,-1 6-47,-1 6-92,4 3-99,0 2-338,0 11 0,0 1 0</inkml:trace>
  <inkml:trace contextRef="#ctx0" brushRef="#br0" timeOffset="142960.558">17395 3916 1847,'4'0'28,"-1"1"17,3 5 8,2 5 4,3 3 1,0 6 3,1 3 1,-3 2 1,-2-2 4,0 0 2,-7-4 5,0-4 7,2-6 23,-2-1 18,0-7 7,-2-1 2,-5-4-1,1-8 1,-1-8-3,0-6-16,4-3-20,2-2-24,7 3-30,2 5-22,-1 5-8,7 4-6,2 7-1,1 2-3,0 4-3,-1 4 1,-1 4-5,-2 3 3,0 2-2,-5 6-1,-2 0 1,-4-1 0,1-2 1,-3-3 8,-2-4 15,2-4 19,2-3 9,-2-2 1,0-6 0,0-5 4,0-5-3,2 0-1,4-4-3,-2 3-7,6 6-17,3 5-21,-3 4-15,2 3-15,0 0-17,2 3-10,-4 4 1,3 1 0,-5 5 3,1 0 1,-1 3 4,-2 2 3,-2-1 8,2 2-48,-3-2-108,34-11-467,-30 7 0,5-6 0,-3-4 0</inkml:trace>
  <inkml:trace contextRef="#ctx0" brushRef="#br0" timeOffset="143616.1242">17818 3916 1673,'0'0'37,"0"0"22,0 0 21,3 0 8,3 4 3,3 4 2,2 2 0,0 7 2,-1-1 1,-9-3-35,1 3 1,-2-4-21,0-1-9,0-4 18,0-5 4,0 1 6,0-8 6,0-7 2,-2-7 7,2-8 9,0-2 14,-1 2 14,2-1-10,-1 6-25,2 5-9,1 9-10,5 1-11,1 4-4,5 3-11,0 7-17,3 4-18,-2 0-18,0 7-5,-8 0-2,-4-1 5,0-2 11,-3-1 10,-1-4 3,-1-2 7,4-1 26,-2-6 10,0 1 3,-2-6 2,5-5 2,2-5-1,5-1-11,-1-4-6,5 6-8,-1 2-5,0 4-22,-5 4-9,-2 3-6,1 2 1,-1 1-2,-2 6-6,2 2 4,2 5-14,-2 5-2,-2 1-9,2-1-34,-2-2-40,0-2-98,23-9-454,-21 3 0,-2-4 0,7-6 0</inkml:trace>
  <inkml:trace contextRef="#ctx0" brushRef="#br0" timeOffset="144025.7032">18286 3829 1690,'-9'0'48,"-3"2"10,-3 1-3,1 8 4,6-2 8,5 10-6,1 0 3,2 2 8,7-2-3,4 1-42,-2-2-6,5-4-9,-2-6 12,-5-1 11,7-5-4,-5-2 7,2-3-16,0-7-43,2-3-47,-6-7-64,3-9-52,-3 8-15,-6 0-11,1 7 1,-1 7 23,-1 7 21,0 4 33,0 6 55,2 2 54,1 4 66,1 2 44,3 0-28,13-4-266,-9 3 0,-1-5 0,2-3 0</inkml:trace>
  <inkml:trace contextRef="#ctx0" brushRef="#br0" timeOffset="144679.5089">18556 3820 1579,'0'-3'36,"-2"3"7,1 0 23,1 4 15,0 2 17,0 5 11,0 4 5,1 9 2,1 1 2,1-2-33,-2 1 1,1-2-3,-2-9 8,2-1 24,-2-5-3,0-6-8,0-1 1,2-6 3,-4-8 1,0-7-1,-1-7 0,-2-2 0,1-2-15,-1 5-17,4 8-4,-3 5-3,4 6-6,0 3-2,0 4 4,0-1 10,0 1 24,4 0 19,5-1-3,6 1-19,1-3-2,8 4 6,-1-5 6,-2 3 0,2-1-8,-6-4-8,0 3-22,-5 0-25,-4 0-12,-4 1-3,-2 0-9,-1 0-12,-1 2-11,0 1-8,0-2-4,2 2-6,-2 0-6,0 0-6,0 0-3,0 0-1,0 0 1,0 0 1,0 0 4,0 0-36,3 0-54,-2 0-61,4 2-103,1-2-99,6 0-441,-9 2 0,0 3 0,0-5 0</inkml:trace>
  <inkml:trace contextRef="#ctx0" brushRef="#br0" timeOffset="147055.7662">18920 3724 1613,'0'0'107,"0"0"1,0 0 0,0 0 8,0 0 10,0 1 11,0 7 13,0 4 21,0 2 19,0 9-86,0 2-6,0 2 3,0 2 4,1-1-6,-1-2-7,4-5-1,0-2 11,3-6 8,1-8-5,4-3-4,3-4-6,4-3-3,-3-5-7,3-4-11,-5-4-34,4-5-36,-8-4-52,1-1-44,-1 5-16,-2 1-4,-3 5-5,-2 7-3,0 6 5,-3 4 11,4 0 30,2 8 34,-2 5 30,4 3 20,-2 7 4,3 3 7,-1 6 14,-2 1 12,0 6 9,-2 0 7,0 1 11,-4 4 11,0-6 18,-7 4 19,3-4 16,-4-2 6,-7-6 7,-3-1 9,-1-6 4,-9-4 6,-3-6 2,-1-5-4,-2 0-13,-4-8-18,2 0-16,4 0-12,5 0-19,4 0-11,11 0-8,4 0-11,3 0-10,3 0-12,2 0-3,0 0-7,0 0-10,0 0 0,0 0-11,0 0-18,0 0-17,0 0-29,0 0-38,0 0-67,0 0-80,0 0-57,2 0-140,33-8-553,-31 6 0,6 0 0,1 0 0</inkml:trace>
  <inkml:trace contextRef="#ctx0" brushRef="#br0" timeOffset="150157.0256">18034 5288 495,'0'0'21,"0"-2"3,0 2 6,0 0 9,0 0 8,0 0 12,0 0 12,0 0 27,0 0 21,0 0-4,0 0 17,3 0 18,3 0 5,-3 0-4,2 0-7,0 0-9,0 0-10,-1 0-27,1 0-19,-1 0-12,10 0-18,-4 0-18,7 0-8,-2 0 0,4 0 3,-2 0 0,2 0-1,-4 0 2,1 0-2,-2 0-4,0 0 2,-2 0-3,3 0-3,-3 0-1,2 2-4,3-2-2,0 0 0,7 0-1,2 0 0,0 0-1,-1 0-1,5 0-1,-3 0-1,1 1-2,0 1 0,1 0 2,2 3-2,-1-1-2,0-2 1,2 1 1,-3-2 0,1 3 1,-2-3 1,-1 1 1,-4-2-2,0 0-4,-1 2 3,-7-1 0,0 2 0,5 1 0,-2-2 0,3 3 2,4-1-2,2-3 0,-1 3-1,6-3 3,1 1 1,-6-2-1,3 0-1,-6-2 0,-1 4-2,2-2-2,-1 1 3,1-1-2,10 1 2,5 1-1,2-2-2,7 0 1,6 0 0,0 0 1,0 0 2,0 0 0,2 0 1,2 0 5,1 0 2,0 0 4,-1-2 6,1 2 1,-4-1 2,3 0 2,-5-2-1,2 1 1,2-1-2,-4 1-3,1 0-2,-7-1-5,8 3-3,-5-2 0,3 0 0,-1 2-2,2-3 1,-1 2 2,0-2 4,0 0-1,0-2-2,1-1 3,-1 1 0,0 1 0,-1-2 0,0 3 1,-1-2-3,2-1 1,-4 2 0,3-1 4,-4-4 4,0 2 3,-3 0 1,-2 2 0,-1-1 0,-5 2-1,-2 0 2,4 0-3,-2 0-3,0 2-3,0-2-6,0 0-2,-1-2-4,-1-2-4,3 2 2,-1-3-3,4 0 0,3-1 1,2 1-4,1 1 2,9-1-1,4 1-3,0 1 2,4 1 1,5-3-2,1 2 1,6 0 1,-2-3-5,6 2 4,5-1-2,-6-2 2,4-2 3,-4 3-2,-2-3 0,-1 2 2,-3-1 0,-1 3-2,4-2 4,3 2-1,7 1-1,3 1 0,5 0-2,0 0 5,0-1-5,-2-1 0,2 1 2,2 0 1,2-2 1,3 4-1,2 0 2,1 0 0,2 1 2,5 0-5,5 0 6,6 3-1,4-3-3,2 1 1,0-1-2,-4 2 1,-1-2 3,-1 0 2,-1-2 5,0 4 8,-5-1 5,-7-1 3,-1 3 1,-4 0 0,0 1 3,2 1-3,3 1 0,0-2-4,-2 1-6,-1 0-7,-6 0-8,-2 0-2,-3 0-2,-1 0 2,-2 0-2,2 0 3,-1 0-3,2 0 2,2 0-1,4 0-2,0 0 3,5 0-3,-3 0 3,-3 0-1,-2 0-1,-7-1-3,-11-1 1,-6-1-2,-10 1 1,-6-2 2,-14 2-3,-6-1 3,-14 1-4,-8-1-7,-7 1-15,-6-3-47,0 5-139,-2-6-136,-1-2-376,-4 1 0,-10-4 0,-1-6 0</inkml:trace>
  <inkml:trace contextRef="#ctx0" brushRef="#br0" timeOffset="156214.8126">18021 5325 415,'-3'0'62,"-1"0"11,1-3 7,-2 2 5,-1 1 8,0 0 6,2-3 6,-3 3 2,3 0 5,0 0-46,-2 0-13,1 0-11,-1 0-6,-1 0-6,1 0-7,0 0-5,0 0-4,2 0-1,-3-1-3,4 1 3,-1-2-2,1 2-4,-2 0-4,2 0-11,0 0-19,-2 0-14,1 0-9,-2 0 0,2 0-2,-4 0 2,2 0 5,-1 0 5,4 0 5,-1-2 13,3 2 10,-1 0 14,-1-1 4,0 1-2,-1 0-2,-2 0-5,2 0-2,-3 0 1,4 0 0,0 0 4,3 0 6,0 0-15,0-4-78,0 4-122,0 0 0,0-1 0,0 1 0</inkml:trace>
  <inkml:trace contextRef="#ctx0" brushRef="#br0" timeOffset="159309.416">17880 5770 1386,'0'0'30,"0"0"3,0 0 6,0 0 20,0 0 28,0 0 31,0 0 26,0 0 15,0 0 5,0 0-22,0 0-3,0 0-2,0 0-7,0 0-20,2 0-29,-2 0-34,0 0-27,0 0-19,0 0-7,0 0 1,1 0 9,-1 3 14,2 3 16,1 8 12,1 6 6,2 5 5,0 8 5,0 4 11,0 4 6,-3-3 3,0-1-7,1 2-8,-4-6-13,0-4-10,0-2-5,0-8 1,0-2-7,0-3-3,0-6 0,0-4 3,0-2-3,0-1-7,0-1-29,0 0-43,0-1-77,0-4-131,26-8-459,-27 3 0,1-4 0,-2 1 0</inkml:trace>
  <inkml:trace contextRef="#ctx0" brushRef="#br0" timeOffset="159751.7124">17659 5684 1328,'0'0'104,"0"0"6,0 0 0,0-3-1,0 3 22,0 0 31,0 0 16,1 6 16,4 2 13,4-1-66,9 3-14,12-3 6,15-5 3,9 1 0,10-6-20,-1-1-29,-5-1-19,-8 0-29,-12 0-57,-10 2-94,-5-1-110,-6-1-146,-10 2-211,-3 3 0,-1-2 0,-3 2 0</inkml:trace>
  <inkml:trace contextRef="#ctx0" brushRef="#br0" timeOffset="160299.5683">18347 5886 1548,'0'0'44,"-2"0"3,-2 0 7,-3 0 33,-3 0 27,-4 0 19,1 0 9,-4 5 5,2 1 5,0 2-32,1 7 8,0-1 7,-5 6-4,5 1-27,1 5-29,7 1-17,2-5-10,4 3-3,6-4 2,1-6 0,1-5-9,5-4-6,6-5-1,-2-5-5,3-4-1,1-5-7,0-4-20,-2-5-27,-6-1-16,-2 0-7,-5 0-8,-5 6-20,-1 5-17,0 4 2,0 7 5,0 2 8,0 9 22,0 2 26,0 8 8,0 4-9,4-1-69,2 2-47,5-5-54,7-5-260,-7-1 0,1-7 0,0-2 0</inkml:trace>
  <inkml:trace contextRef="#ctx0" brushRef="#br0" timeOffset="160831.6642">18507 5588 691,'0'-4'50,"0"1"11,0 2 27,0-1 15,0 10 14,3 9 7,4 12 3,0 9 4,3 9 1,0 6-48,-3-1 0,-4-3-10,-1-8-24,-1-4-10,-1-11-4,0-6 27,0-6 29,0-5 0,0-6-1,2-3 0,1-7-5,3-7 0,0-4-4,7-3-3,5-4-11,-1 1-34,6 5-30,-3 5-5,0 4-2,-3 6 2,-3 7 3,-6 5 1,0 7 1,-4 2 0,-2 7 1,-2 5 1,-5 0-4,-4 0 3,-3-2 5,-3-3-1,-6-5 0,3-5-2,1-7-16,5-4-50,4-8-86,19-13-396,-11-2 0,3-9 0,3-11 0</inkml:trace>
  <inkml:trace contextRef="#ctx0" brushRef="#br0" timeOffset="161086.2593">18855 5588 1359,'0'0'49,"0"-2"18,0 4 22,2 8 11,1 9 8,0 16 8,2 11 0,3 11 0,-3 6-1,-4 1-67,2-5-23,0-5-46,0-8-94,15-15-319,-9-4 0,2-10 0,1-11 0</inkml:trace>
  <inkml:trace contextRef="#ctx0" brushRef="#br0" timeOffset="161533.4122">19064 5879 1106,'0'0'70,"0"0"20,0 0 18,3 3 24,3-2 20,5-1 9,2 3 6,2-3 1,4 0 2,-5-7-42,2-1-30,-9-1-20,0-3-22,-3-4-22,-8 1-17,-7 1-6,-5 5 2,0 1 9,-5 6 12,-3 6 15,1 7 13,4 6 9,5 1 8,5 8-1,2 3 2,5-3-1,5 3-5,6-3-9,0 1-12,11-5-16,3-5-11,1 0-4,3-5-4,0-4-2,0-5-12,-2-2-38,-5-1-56,-4-1-76,-2 1-94,-4-6-355,-5 6 0,-4-2 0,1 2 0</inkml:trace>
  <inkml:trace contextRef="#ctx0" brushRef="#br0" timeOffset="163419.491">17496 7036 968,'8'0'10,"2"0"1,8 0 7,2 0 7,2 1 8,5 1 10,-3-1 11,-1 1 12,4 1 6,0-3-4,4 0 8,3 0 4,7 0-5,5 0-6,7 0-7,4 0-10,2 0-10,3-3-12,-2 3-5,3 0-6,-3 0-9,-1 0-4,-4 0-1,-5 0-2,0 0-3,-2 0 1,0 0-1,6 0 1,8 0-1,3 0 1,6 0 0,7 3 0,3 0-1,3 1 2,4 1 1,4-5 1,2 0 3,5 0 15,2-3 30,6-1 20,2-1 14,2-4 13,0 1 8,-1-1 4,-2 1 0,5-1 1,5 2-3,1 2-15,2-1-28,3-1-20,-1 0-16,-2-1-11,1-4-8,3 5-5,-2-5 2,0 2 0,3 2 1,-4-1-1,0 2 1,2 0-2,5 2 1,1 0-1,2 3 1,0-3 0,0 1-2,-3-4-3,0 5 0,-4 0-1,-3 0 2,-5 0 0,-7 0 0,-1 2 1,-4 0 0,2 1 1,0-2 0,3 2 0,-2 0-1,0 0 0,3-2 1,1 0 0,1-1-1,1 0 0,-1-3 2,-1 1 2,-1 1 1,-3 0 1,2 1 2,4 2 1,4-2-3,5 0 1,2-1 1,0-1-3,-2-1 0,-2-2-3,-1 2 1,-3-2 2,1 2 5,-6 0 3,-3-2 4,-4 0 3,-4 1 0,0-1 0,0-1 2,-2 0-2,-1-2-2,0 1-2,-1 0-7,1-4-3,0 3-4,0 0-1,-3-2-3,1 4 1,-8-3-2,-1 0 0,-8-1 0,1 1-1,-5-2 1,-1 2 1,1 0 2,-2-2 3,-1 1 1,-4 0 2,-5-1 3,-3 0 1,-7 0 0,-2 4 1,-1-6 0,2-1 0,-2 5-2,1-1-5,0 2 1,-7 0-4,-2 3-1,-11 0-2,-8 2 1,-5 0 0,-7 3-2,-8 1-6,1 0-15,-1 1-32,-3 0-69,0 1-75,0-4-43,0 0-52,0-1-76,0-7-151,-7 12 0,-7 0 0,-10 2 0</inkml:trace>
  <inkml:trace contextRef="#ctx0" brushRef="#br0" timeOffset="164380.1397">18152 7686 2087,'0'-3'66,"0"1"10,-4-2 17,-2-2 25,-5 4 11,-2-2 10,-4 0 14,2 0 1,-6 1 7,-1 2-44,-4 1-10,-4 1-9,1 2-17,4 7-23,-3 5-11,8 7-10,6 3-14,4 4-2,3 3-5,7-2-3,7 3-5,4-7-3,9 0-8,7-6-35,10-5-53,4-6-86,5-6-102,15-15-364,-16 3 0,-1-11 0,-2-6 0</inkml:trace>
  <inkml:trace contextRef="#ctx0" brushRef="#br0" timeOffset="164872.084">18298 7453 846,'0'-11'115,"0"1"13,0-2 17,2-1-2,-2 6 12,0 6 42,0 8 29,0 7 11,4 8 7,1 11-92,3 13-19,0 4-12,-2 3-17,-1 1 2,-2-3-12,-3-7-40,0-7-29,0-8-8,0-9 7,0-8 22,2-9-2,-2-3 2,0-6 0,1-14 1,1-7 0,2-4-1,9-5-2,1 2-5,6 4-13,4 9-29,-3 6-4,1 11-6,-4 1-6,-2 6-7,-5 4-11,2 1-17,-3 1-8,0 5-3,-2 4 0,-2 1 2,-3 1 4,0 0 3,-3 3-1,0-4-48,0-2-78,26-9-381,-20 3 0,4-6 0,1-5 0</inkml:trace>
  <inkml:trace contextRef="#ctx0" brushRef="#br0" timeOffset="165299.7783">18797 7599 1698,'-16'1'72,"-6"3"10,-5 6 10,-5 4 12,10 1 14,5 4 24,7 7 11,4-1 5,6-2 4,3 2-49,4-5-13,2-2-4,2-6 17,0-3 1,2-7-10,-3-2-22,4-5-14,-5-9-5,1-1-25,-2-8-23,-2 2-29,-2 1-27,1 3-61,-4 6-22,1 5 1,-2 5 1,1 2 11,-1 8 9,2 3 21,0 6 23,2 3 24,0 4 20,2 0 35,7-5-22,4-1-93,9-12-153,-6 0-241,5-4 0,1-11 0</inkml:trace>
  <inkml:trace contextRef="#ctx0" brushRef="#br0" timeOffset="165503.0311">18953 7631 1213,'0'0'63,"0"0"17,0 1 27,0 5 22,0 5 1,2 5 2,3 9-5,1 5-39,5-1-54,5-4-163,-3 0-265,-4-7 0,3-3 0,-2-8 0</inkml:trace>
  <inkml:trace contextRef="#ctx0" brushRef="#br0" timeOffset="165836.0451">19159 7603 1505,'0'-1'20,"0"-1"13,2 2 16,-2 4 20,1 6 11,2 7 3,4 5 3,0 4 1,0 3 0,-1-1-17,-3-3 3,-1-4 34,-2-7 19,0-7-16,0-3-7,0-8 2,0-9 0,-2-7 3,1-11-1,-1-4-3,1-4-8,1 6-52,0 1-45,4 11-54,7 5-119,1-4-451,10 13 0,8-1 0,10 0 0</inkml:trace>
  <inkml:trace contextRef="#ctx0" brushRef="#br0" timeOffset="166187.9921">19588 7431 1864,'-12'5'52,"-8"1"1,-3 6 0,-8 5 1,8 2-1,3 2 2,3-1-1,8 1 16,8-3 15,-3-5-36,9 3-1,4-4 3,4-5 10,4-1 6,10-2 8,0-1 0,5-1 1,0 5-19,-7-1-14,-5 5-7,-10 2-4,-5 3-5,-5 5-10,-8 1-9,-6 3-35,-13 3-102,6-6-462,-22 1 0,-13-9 0,-3-9 0</inkml:trace>
  <inkml:trace contextRef="#ctx0" brushRef="#br0" timeOffset="167229.4273">17605 8467 1926,'1'-2'18,"4"2"2,-1 0 2,10 0 1,-1-2 1,5 2 1,8-3 3,2 0 2,2-1 9,3 2-12,4 1 10,-1 0 1,6 1 0,5 1 2,8 0 1,12-1 2,11 2 0,5-2-1,12 0-8,5 0 1,3 0 21,5-4 10,6 1 1,11-3 1,8 2-1,9-1 0,5-2 1,12 1 1,10-1 2,7-1-10,6-2-24,7 2-10,4-2 2,3 0 10,0 2 12,3-2 8,7-2 7,-1 3 4,-2-3 3,4 1 3,3 2 2,-1 4-7,2-2-2,6 1-13,6 4-17,0 2-15,0-3-14,7 1-6,-5 2-8,-5-1-3,-4 1-4,4 0 5,-10 0-5,-6 0 3,5 0 3,6 3 6,-1 0 5,8 2-1,7-1 0,9 3 1,-2-3 0,8 0 0,4 1 1,1 2 1,2-6 1,6 3-1,1-1 0,3-3 1,6 0 2,-5 0-1,-4 0 1,-3 0 1,-13 0-3,-18 0-2,-13-1-4,-20 1-11,-25 0-40,-20 0-109,42-2-641,-94 1 0,-30-1 0,-30-4 0</inkml:trace>
  <inkml:trace contextRef="#ctx0" brushRef="#br0" timeOffset="168808.003">19833 4484 1167,'0'-4'37,"0"2"-5,0-1-7,0 1-7,0-1 13,0 3 17,0 3 16,0 4 10,0 5 8,0 8-31,0 9 13,2 6 11,0 8 9,2 6 10,0 10-11,5 6 14,-3 10-2,5 3-3,-5 4-1,-2 3 1,-1-1-1,-3 1-3,0 0 6,0 2-2,0-2 3,0 0-27,4-1-11,2 2-5,-3-5-4,1-1-9,0-2 0,-2 1 6,-2 1 5,-2-1 16,2-3 4,-1-2 1,-1-1 0,1-2 1,1 1 0,-2 0-3,5 1-4,2 2-13,-1 2-10,3 1-16,-3-5 1,5 0 8,-5-1 5,4-2 2,-2-2 5,3 2 8,-1 4-4,2 1 4,-2 8 4,1 5-1,-3 4-6,3 2-13,-1-2-8,0-3 2,1-2 4,-3-1 8,-1-1 11,-3 0 12,-1 1 2,-1-2 5,-1 1 0,2-4-1,-1-3 0,0-6-6,0-6-9,2-7-15,-2-9-13,4-11-13,-3-7-6,1-8-9,-1-7-6,-1-8-38,0-3-97,0-5-120,0-8-202,3-10-452,-6-9 0,-5-8 0,-5-17 0</inkml:trace>
  <inkml:trace contextRef="#ctx0" brushRef="#br0" timeOffset="170829.8648">18044 5271 1484,'0'0'66,"0"0"2,-1-1 14,-5 1 22,-5-3 19,-9 3 20,-5 0 11,-7 0 10,-7 0 5,-6 0-54,-8 3-7,-6 0-2,-5 2-12,-1 3-23,-1-2-18,3 0-18,8-2-9,10-2-7,9-1 0,14-1 1,10 0-1,4 0 1,5 0-5,2 0 4,1 0 0,-3 0-1,3 0-3,-2 0-7,2 0-12,-1 0-6,1 0 2,0 5 0,0 3 3,-2 6 0,1 8-2,-2 9 0,0 12 4,-8 8 6,4 8 5,-4 9 8,0 4 0,3 0 0,3 1 2,2 1-1,3-2 1,1 2 0,-1 1-3,0 2-1,0 3 2,0 2-2,2 1-2,-2-5-1,0 3-2,0-6-2,-3-3-1,-2-3 0,1-3-1,-3 1 0,0-2 3,4-1-1,0-1 1,0 0-2,3-1 1,-3 1 1,2 0 1,-2-1 0,0 0 0,-3-5 1,1-1-6,4-5 2,-1-1 3,2-1 3,0 1 0,2 1 1,-2 4 1,0 1-1,0-1 2,1-3-1,1 2 1,-1-4 1,-1-4-4,2-3 0,-2-5 1,0-5 0,0-5 6,0-2 11,0-5 4,0 1-2,2-2 5,0-2-4,-2 1 2,2 1-5,2 0-1,-2-5-2,-1-3 0,2-4 1,3 0 5,1-7 6,0 0 2,-3-2-4,5 2 2,-2 2 1,-1 2 1,8 1-3,10-2-6,10-2-14,13-4-8,14-6-7,17-8-4,6-1 6,1-2-7,-8 1 2,-6 7-3,-19 6-20,-13 4-37,-5 3-59,-12 1-123,0-2-157,-11-1-343,-1 2 0,-5-9 0,-2-3 0</inkml:trace>
  <inkml:trace contextRef="#ctx0" brushRef="#br0" timeOffset="171516.8583">18253 5983 367,'0'-5'32,"0"2"6,0 0 7,0-1 5,0 4 3,0 0-2,0 0-7,0-2-15,0 2-32,0 0-138,0-5 0,0 10 0,0-5 0</inkml:trace>
  <inkml:trace contextRef="#ctx0" brushRef="#br0" timeOffset="181933.6373">3461 6927 353,'0'0'67,"0"-3"24,0 3 19,0 0 8,0 0-1,0 0-2,0 0 3,0 0 3,3 0 2,0 0-45,3 0-9,4 3-15,2-3-8,5 0 5,1 2 12,4-2 15,2 0 2,-1 0 2,3 0 2,-1 0-4,4 0-1,4 0-6,-3 0-13,5 0-7,2 0-11,-1 0-11,2-2-3,7 2-4,2 0 2,-2-3 3,0 0 0,0 2 0,-7 0 2,-2-1 0,-1 2-4,-2 0 2,-2 0-2,1 0-2,-2 0-12,-1 0 1,-5 0-2,0 0 0,0 0-2,0 0 1,2 0 2,2 0 1,1 0 0,-2 0 3,-2 0 6,2 0-4,2 0-3,-1 0-2,-1 0-1,-1 0-3,0 0 0,-5 0-3,0 0 0,-4 0-3,2 0 0,-7 0 1,6 0 0,-4 0-1,4 0 0,0 0 1,0 0 0,1 2 0,0-1 1,2 0 1,1 2-1,1-3-1,-1 0 0,1-3-1,-2 3 1,-4 0-2,0 0-1,-4 0 1,5 0 1,-3 0-3,0 0 2,1 0 1,-1 0-1,1 0 1,-3 0 1,1 0-1,-1 0 1,-1 0-1,-1 0-4,-1 0 4,-1 0-1,0 0 1,0 0-2,2 0 0,1 0-1,0 0 0,3 0-1,1 0 1,3 0 0,-1 0 0,7 0 0,1 0-2,1 0 1,3 0-1,0 0-3,0 0-15,-4 0-27,-4 0-38,2 0-78,5-2-135,-5 2-213,0 0 0,5 0 0,5-2 0</inkml:trace>
  <inkml:trace contextRef="#ctx0" brushRef="#br0" timeOffset="204125.2674">4390 5966 993,'0'0'74,"0"0"16,2 0 14,-2 0 13,0 0 13,0 0 14,0 0 10,1 0 14,-1 0 18,-1 0-43,-1 2 3,-3-2-10,-1 1-9,-5-1-8,-4 0-6,1 3-5,-6-3-10,-2 1-11,-5 1-16,-10 1-18,-5-1-12,-6 0-4,-4-1 1,-2 1 2,-2-2-2,-1 0 1,0 0-1,1 0 2,-4 0-1,1-2 0,2 1-3,1-3-1,1 1-5,-1-4-6,5 0-6,-3-5-8,-2 0 0,2-3 3,2 0 13,0-6 23,1 3 12,6-5 6,-3 1-1,5-2-1,3 1-2,1-3 4,4 0-4,2-1-4,0 0-11,-3-2-26,3 1-12,-2-2-6,2-3 0,-3 4 0,1-3 2,2 3-2,1-2 2,2 2 1,5 2-4,2-2 4,8 2-2,2-2-3,8 2-1,2 1 0,3 1 1,2 2-2,2 4-2,4 1-1,5-1-2,6 0 1,9-1-3,1-1-1,7-1 1,4-3 1,3-2 5,4 1 1,3 0 4,5 1-3,0 1 5,1 3-4,-4 1 5,0 3 1,0 0 2,-1-1-2,-7 1-4,-6 0-1,-6 5-8,-13-2-14,-4 8-53,-9 1-116,-3 0-159,-3-5-458,0 7 0,0-2 0,-9 1 0</inkml:trace>
  <inkml:trace contextRef="#ctx0" brushRef="#br0" timeOffset="204487.7223">2979 4592 851,'0'-7'53,"0"-1"11,2-2 12,11-1 12,2 5 13,9 4 20,8-2 17,4 4 10,-1 0 3,5 0-25,-7 0-23,-1 0-12,-2 0-12,-5 4-10,-3 3-12,-4 3-14,-9 5-12,-3 7 0,-2 4 8,-1 5 1,-6 1 2,-4 7 0,1-1 0,1 1-21,-1-5-84,3-3-131,1-17-284,2 13 0,0-7 0</inkml:trace>
  <inkml:trace contextRef="#ctx0" brushRef="#br0" timeOffset="205491.8854">3805 4453 746,'-1'-3'99,"-1"2"26,1-2 8,-1 0 0,2 2-3,0 1 11,0 1 21,3 9 20,2 7 14,8 8-72,1 10-19,1 5-21,0 1-5,-6-5 22,0-4 26,-6-6 15,-3-5-4,0-7-3,0-5 12,0-5 10,0-3 3,0-5-4,0-3-5,-6-7-22,0-10-24,4-5-26,-2-7-17,6 1-22,5 2-24,8 5-19,1 8-7,4 3 0,6 6-1,-2 7-1,-2 0 0,0 5-2,-4 6-1,-6 4 5,-2 3 3,-4 3 2,-3 4 2,-3 2 1,0-4 1,0-4 10,0-3 23,0-7 10,0-4 1,0-2 3,0-7-5,0-6 0,0-7-5,3-6-3,5-2-6,4 2-10,0 4-26,4 8-19,1 5-7,-1 7-8,-2 6-1,4 4 0,-1 7 3,-2 5 1,-5 6 7,-1 4-4,-6 2-21,0 1-33,0-6-86,2-3-130,1-13-402,0 3 0,4-8 0,-1-5 0</inkml:trace>
  <inkml:trace contextRef="#ctx0" brushRef="#br0" timeOffset="205925.3613">4427 4403 861,'-5'-3'62,"-2"3"26,-7 0 20,-5 3 13,0 3 13,-5 9 9,2 4 1,4 7 0,1-3 3,10 3-43,5-3-12,2-2-19,2-1-18,7-6-11,3-2-1,0-4 1,7-4 7,1-2 4,1-5-1,0-8-1,-1-1-3,-4-7-5,-5-3-1,-4 0-6,-1 1-12,-4 4-35,-2 3-14,1 11 0,-1-2-2,3 10 0,2 4 0,2 5-2,4 2-4,4 5-51,7-4-77,10-2-81,-3-3-190,-1-1 0,1-2 0,-3-6 0</inkml:trace>
  <inkml:trace contextRef="#ctx0" brushRef="#br0" timeOffset="206156.2494">4639 4354 913,'0'-2'69,"0"0"13,0 2 34,3-1 20,5 2 8,5 8 7,5 3 1,8 3 5,4 4-1,3 0-92,0-4-71,5-5-419,-13 2 0,-5-4 0,-5-7 0</inkml:trace>
  <inkml:trace contextRef="#ctx0" brushRef="#br0" timeOffset="206383.8259">4857 4258 1308,'-1'13'120,"-2"8"8,-5 10 3,-2 9 1,-4 3-2,-2 6-44,3-2-45,-3-1-51,10-10-50,3-7-341,-2-8 0,2-8 0,5-9 0</inkml:trace>
  <inkml:trace contextRef="#ctx0" brushRef="#br0" timeOffset="206628.9086">5030 4282 1449,'2'0'26,"-2"2"8,1 7 5,2 7 3,-1 6-2,4 6-25,0 1-57,1 0-42,7-4-219,-7 3 0,1-6 0,1-4 0</inkml:trace>
  <inkml:trace contextRef="#ctx0" brushRef="#br0" timeOffset="207259.6746">5163 4252 1938,'-2'-6'76,"1"-1"0,-1 3 0,1 2 0,2 0 0,1 10 4,4 6 1,3 1 0,3 6 3,3 3-83,-2-2 5,-2 0 1,-5-5 0,-3-3 4,-3-4 9,3-3 15,-6-6 5,3-1 1,0-3 4,-3-11 6,-3-8 5,1-7-1,2-7 2,5-2-1,4 3-4,3 6-22,1 9-7,4 7-2,1 8-5,2 5-6,-1 5-8,5 5 2,-4 2-2,2 3-6,-5 1-3,-5-2 2,1-2 2,-7-2 7,-1-6 26,-2 0 11,0-1 5,0-7 4,0-9 3,1-6-1,2-7-1,5-2 3,2-1-4,1 6-12,4 10-30,-3 6-9,0 7-9,3 4-4,-3 8-5,2 5-1,-7 5 2,1 10-10,0 2-9,-1 0-21,-1 2-31,0-4-69,5-12-131,2-7-312,-7 0 0,5-10 0,2-5 0</inkml:trace>
  <inkml:trace contextRef="#ctx0" brushRef="#br0" timeOffset="207570.6895">5671 4131 1086,'0'3'91,"0"4"38,-1 3 21,1 5 19,6-1 14,1 2 6,4-1 9,2-1 7,4-3 17,1-1-25,-2-6-15,1-4-32,1-4-17,-1-4-16,-4-6-13,-2-3-3,-8-1-18,0-4-44,-3-3-57,-3 1-61,-3 1-68,6 1-148,0-1-342,-2 15 0,2 3 0,2 2 0</inkml:trace>
  <inkml:trace contextRef="#ctx0" brushRef="#br0" timeOffset="208283.9163">5986 4046 1206,'0'9'85,"0"3"14,0 8 10,0 7 2,0 4 0,0 4 0,0 2-2,0 2 1,1-7 1,-1-3-55,2-8 72,-2-10 12,0-5-6,0-9 6,0-11 5,-2-6 3,1-12 2,-5-4 1,3-5-1,3 3-13,-3 5-94,3 9-27,3 8-3,3 6-11,3 6-7,7 3-6,5-1-8,1 5-9,-1 0 0,-2 3 0,-5 3 4,-4 3 0,-4-1-1,-3 2 4,-3-1 1,0-3 10,0-4 12,0-2 12,0-2 2,0-1 1,0-4 0,0-2-1,0-9 1,0-3 0,5-7-7,4-2-3,3-3-11,0 10-11,-1 3 0,-1 7 2,-1 7-1,-1 5 2,3 3 1,2 3 0,-3 1 5,3 1 0,-6 0 5,2-4 10,-2 6 1,2-1 2,-1 2 4,-2 6 1,1 1 0,-4 5 2,0 3-1,-1 1 0,1 2-7,-2 1-27,-1-4-67,2-3-104,4-10-484,-5 4 0,1-5 0,-2-1 0</inkml:trace>
  <inkml:trace contextRef="#ctx0" brushRef="#br0" timeOffset="223725.3482">8073 3807 244,'0'0'15,"1"-2"6,-1 2 7,2-3 5,-2 3 6,0 0 7,0 0 3,0-2 2,0 2 2,0 0-9,0 0-1,0 0-3,0 0-2,0 0-4,0 0-2,0 0 4,0 0 14,0 0 6,0 0 4,0 0-1,0 0-1,0 0-2,0 0 1,0 2-1,0-2 0,0 3-5,0 1-10,0 0-6,0-3 0,0 5 3,0-4 7,0 1 8,0 1 2,0-2 3,-2 1 3,1 1-1,-1 0-2,-1-1-1,0 1 3,2-3 1,-1 2 1,-2 0-4,1-2 2,0 2 2,0 0 1,-3 0 0,3 2 2,-3-1 2,-3 1-3,3 0-5,0-1-3,0-1-1,-1 2 1,2 0-4,-3-1-4,2-1-3,0 4-2,-4-3-4,1 2-2,-2 2 3,1-1-5,-3 1-2,3 0-5,-2 1 3,1-3-2,2 2 1,-1-1 0,1-1 0,-2 1 0,-2 1-3,1 0 1,-3 0-2,1 0 1,-4 2-5,3-2 0,-1 1-1,0 0 1,1 1-3,2-1 0,-2 0-1,1 0 1,-2-1-2,-1 0-1,-2 2-3,-1 1 0,-1 0-2,-2 2-1,5-4-3,3-1 2,6-2-1,-1-2 0,7 0-1,0-1-1,0-1 0,1 0 0,1-1-1,-1-1-1,2 2 1,-2-2-2,2 0 0,0 0-2,0 0 1,0 0-1,0 0 0,0 0-1,0 0 0,0 0 0,0 0 2,0 0-2,0 0 0,0 0 2,0 0 1,0 0 1,0 0 1,0 0 1,0 0-2,0 0 2,0 0-4,0 0 2,0 0 0,0 0-2,0 0-3,0 0-2,0 0 1,0 0-1,0 0-2,0 0-1,0 0 4,0 0 0,0 0 1,0 0 2,0 0-1,2 0 4,1 0-3,3 0 4,-1 0 1,1 0 2,4 0-2,1 0 0,1 0-1,-3 0 0,4 0-1,1 0-1,-4 0 0,5 0-2,-4 2 1,1-2-1,0 1-1,2 0 2,0-1-1,2 2-2,0 1 2,4-1 0,-2 3 1,0-2 0,2 4-1,-4-2 0,1-2 1,-2 1-1,-2-3 0,2 1 2,2-2-2,-2 2 1,2 0 0,-3 1 0,2-2-2,0 1 2,1 0-1,-1 1-1,5-2-1,-3 2-1,5 1 2,1 0 0,0 1 0,-1 0-1,-2 1 1,-2-1 1,-4-3-2,-1 2 1,-5-2 0,-5 2 2,1-3-2,-2 1-1,-1-2 0,-1 2 2,2-2-1,1 0 0,-2 1-2,4-1 3,0 2 0,-1-1-1,1 0 0,-2-1 1,-1 2 0,-2-2-3,1-2-1,-2 2-8,1 0-14,-1 0-14,2 2-25,-2-2-44,0-2-97,1 1-121,-1-5-323,-1 6 0,-2 0 0,-3-2 0</inkml:trace>
  <inkml:trace contextRef="#ctx0" brushRef="#br0" timeOffset="225986.3039">7564 4478 140,'0'-3'30,"-1"1"10,1-1 12,-2 2 11,2-2 8,0 3 8,0 0 6,0 0 7,0 0 13,0 0-11,0 0-5,-1 0 1,1 0 0,-2 0 3,1 0 2,-1 0 0,1 0-2,-1 0-3,1 0-10,-1 0-4,2 0-6,0 0-7,0 0-14,0 0-12,0 0-11,0 0-4,0 0-3,0 0-1,-1 0-2,1 0 0,0 0-1,0 0 0,0 0 2,0 0 4,0 0 5,0 0 18,0 0 9,0 0 2,0 0-1,0 0 0,0 0 4,0 0-1,1 0-1,2 0-5,0 0-5,2 0-18,1 0-11,-1 0-6,5 0 5,-4 0-3,2 0 2,3 0 2,0 0 4,0 0 3,7 0 0,-6 0-1,9 0 0,-6 0 1,1 0-2,1 3 4,3-2 0,-4 2 1,1-1 0,2 1 1,0-3-1,-3 0 0,2 2 0,0-2-1,-3 1-2,-2 2-3,1-2-6,-2 2-4,3-2-5,-6 2-2,3 0 0,3-3 0,-4 3 1,1-2-1,0 1 0,1-1-1,1-1 1,-5 0-1,3 0-2,-2 2 1,0 1 0,-3-1 0,3-2 1,-2 3-1,0-2 1,2 1 0,1-1 0,-1 0-1,2 3 2,-3-4 0,-1 3-1,0-3 0,-1 2-3,0-2 1,-1 1 0,2-1-1,1 1 1,-3 1 0,0-1 0,0-1 0,3 2 0,-3-2 0,2 0 2,-1 0-2,-2 1 1,0 1-1,-2-2 1,-1 2 0,0-2 0,1 0 0,-3 0 0,3 0 0,0 0 0,0 0 0,0 0 0,0 0 0,1 0-2,-3 0 1,1 0-1,-2 0 2,2 0-2,-2 0 0,0 0 0,1 0 0,1 0 2,-1 0 0,2 0 0,0 0 0,0 0 0,-1 0-1,-1 0 1,1 0-1,-2 0 1,0 0 1,0 0-3,0 0 2,0 0 1,3 0 9,-3 0 12,0 0 8,2 0 4,-1 0-1,-1 0 1,3 0-1,-2 0 1,-1 0-2,0 0-1,0 0-9,0 0-15,0 0-6,2 0-3,-2 0 1,0 0 1,1 0 0,1 0 3,1 0 7,0-2 6,0 0 3,-2-1 3,1 2 0,-2-1-2,0 2 0,0 0-3,1-1 1,-1 1-5,0 0-11,2 0-12,-2-1-18,0 1-31,0 0-46,2 0-59,-2-2-65,0-1-89,0-3-302,3-8 0,-3 9 0,0 1 0</inkml:trace>
  <inkml:trace contextRef="#ctx0" brushRef="#br0" timeOffset="228077.1886">11110 6060 589,'0'0'86,"0"0"19,0 0 21,-2 0 19,2 0 24,0 0 23,0 1 19,-1 1 16,1-2 13,1 1-54,-2-1-27,1 0-20,0 0-12,4 0-18,4 0-23,7 0-20,5 0-18,8 0-15,4 0-9,3 0-5,3 0 1,0 0 2,1 0-4,3 0 2,0-1 0,2-4 0,3 0 0,5 2-2,-1-4-4,4 0 2,-1 0-2,-2-1-1,-6 1-4,-4-3-5,-6 5-1,-9-2-3,-5 5-1,0 1-1,-3-1 1,-1 1-2,2-2-1,-5-2-3,-2 5-2,-3-3-6,0 1-13,-4 2-10,0 0-3,0 0 0,1 0 1,-4 0-1,-1 0 1,1 0-3,-2 0-41,1-1-72,1-3-87,8-3-253,-8 4 0,1 2 0</inkml:trace>
  <inkml:trace contextRef="#ctx0" brushRef="#br0" timeOffset="259937.4181">19809 3913 876,'0'0'61,"1"0"2,-1 0-2,0 0-4,0 0-1,0 0 1,0 0 2,0 0 5,0 0 10,0 0-33,0 0 21,-1 3 26,-2 4 32,2 5 27,1 6 20,-2 9 7,5 9 1,3 7-3,-1 11-8,2 6-23,2 2-24,0 1-27,-6-4-29,0-2-21,-3-1-17,0-2-7,0-2-3,0 2-2,0 2-9,0-6-23,0-6-32,0-5-20,0-9-27,0-8-36,3-9-61,-3-7-99,0-7-179,0 4 0,0-3 0,-3-2 0</inkml:trace>
  <inkml:trace contextRef="#ctx0" brushRef="#br0" timeOffset="261754.5492">20343 4221 902,'2'0'130,"-2"0"37,2-1 27,-2 1 11,0-2 9,0 1 28,0 0 25,-2-2 16,-1 1 5,-5 2-86,-1 0-38,-6-1-32,-6 2-24,-2 1-9,-1 3-4,-4 1-27,2 3-26,4 1-14,4 2-5,1 0-2,8 3 5,5 2-3,2 4 2,4 1 5,4 7-4,4 5 3,4-4 1,2 4-1,2-5-8,-1-3-32,4-5-51,-2-4-140,39-9-565,-31-5 0,-1-6 0,5-9 0</inkml:trace>
  <inkml:trace contextRef="#ctx0" brushRef="#br0" timeOffset="262175.3505">20503 4330 1685,'-1'-2'51,"1"2"4,-7 0 36,1 2 32,0-1 26,0 11 19,2 6 9,3 7 7,2 2 4,5 2-50,1-1-1,2-6 3,8-5-34,1-5-25,5-6-23,2-3-22,1-6-18,-5-7-17,3-3-23,-5-10-10,-6-2-12,-9-8-7,-5-1 1,-12-1 1,-4 6 11,-5 0 11,-3 10 10,-2 9 12,7 6 10,5 1-11,3 7-54,8-1-122,7-3-419,-2 4 0,3-3 0,2-1 0</inkml:trace>
  <inkml:trace contextRef="#ctx0" brushRef="#br0" timeOffset="262593.4321">20830 4170 994,'-5'0'109,"-4"0"44,-4 1 34,-6 3 16,1 1 5,-1 4 7,5 4 2,5 3 0,4 2 0,5-1-74,2-2-25,4 3-42,3-2-31,6-1-18,3-1-5,6 0-9,0-2-5,0-2-14,-5 0-4,-2 1-5,-7-1-6,-3 1-1,-4 4 0,-3 2 6,-3 0 3,-4 0 2,-3 0 5,-4 0 15,-5-5 4,3-6-12,-1-3-75,9-9-172,-5-14-300,3 1 0,2-3 0,5-9 0</inkml:trace>
  <inkml:trace contextRef="#ctx0" brushRef="#br0" timeOffset="262873.4416">20998 3948 970,'0'0'69,"1"1"44,4 9 25,1 11 16,3 15 4,1 14-4,0 15-4,-6 6-10,-1 1-8,-3-4-52,0-10-33,0-15-49,0-8-39,0-17-87,17-9-298,-16-5 0,-1-11 0,-1-11 0</inkml:trace>
  <inkml:trace contextRef="#ctx0" brushRef="#br0" timeOffset="263060.7723">20921 4300 2460,'-3'0'108,"0"2"28,0-4 22,3 4 10,0-5-1,3 3 29,8 0 3,11 0-28,8 0-41,11 0-157,7-3-151,9-9-559,-13 7 0,-4-3 0,-9 1 0</inkml:trace>
  <inkml:trace contextRef="#ctx0" brushRef="#br0" timeOffset="263459.4379">21550 4218 1588,'-3'7'89,"-1"4"35,1 8 22,-2 3 12,4 3 11,1 3 5,4-3 6,1 0 7,-1-5 6,5-7-12,5-5-36,2-4-34,4-6-41,1-8-61,2-5-70,-2-9-68,-9-11-19,-5-1-8,-10 0 13,-4 2 4,-9 6 15,-6 11 2,-3 7 20,-1 7 44,1 8 21,9 0 11,9 2-122,2-7-278,7 5 0,1-5 0,4-1 0</inkml:trace>
  <inkml:trace contextRef="#ctx0" brushRef="#br0" timeOffset="263925.2917">21946 3920 1363,'-8'-4'95,"-2"-3"2,-1 7 9,-1-3 17,2 10 23,5 8 17,2 12 8,2 6 7,1 16 1,1 2-86,-1 6 1,-3 0 2,2-4-1,-1-6-12,-1-7-21,3-11-4,0-11 26,0-4 23,0-11 5,0 0-4,0-9-1,-3-9-6,-2-9-2,-2-5-1,1-3 10,0 4 0,3 6-48,3 8-45,2 6 3,4 5 5,10 3-1,4 0-4,12-2-9,9 1-38,3-1-54,-4-4-121,-6-4-143,-5-15-400,-14 14 0,-12 2 0,0 0 0</inkml:trace>
  <inkml:trace contextRef="#ctx0" brushRef="#br0" timeOffset="264789.2022">20440 4761 1662,'-2'-4'94,"1"1"38,-2 3 36,1-4 22,2 0 3,-1 4-2,-1 0-1,2 0 6,0 4 3,0 7-52,3 3-38,-1 11-38,1 4-35,0 2-23,-2-4-2,2-6 5,0-1 37,-1-10 35,-1-6 0,1-6-1,-2-8 2,0-4-2,0-6 1,1-9-10,2-2-10,3-4-6,8 2-45,-1 4-37,10 7-6,-6 5-3,4 11-1,-4 3-7,0 7-8,0 8-3,-4 1 2,1 3 5,-7 2 3,-2 0-1,-4-3 1,1-2 6,-2-4 9,-2-4 10,4-4 9,-2-1 14,0-4 8,0-6 1,4-4-2,4-2-2,5-2-4,1 2-4,2 5-12,-2 5-9,-1 3-5,-5 6-8,1 3-7,-2 4-4,0 3-8,-1 4-30,-2 3-56,-1-1-114,11-5-428,-11 5 0,4-4 0,10-6 0</inkml:trace>
  <inkml:trace contextRef="#ctx0" brushRef="#br0" timeOffset="265173.7561">20969 4711 1848,'-21'0'104,"-1"0"11,-5 3 9,-3 0 8,15 6 9,5 2 3,3 5 4,7-3 0,4 4 3,2-2-84,1-2-3,3-3 4,5-6 1,0-1-6,3-3-8,-4-7-4,2 0-3,-7-6-3,2-1-2,-7-4-1,-1 3-21,-3 4-30,0 4-11,0 3-3,2 4-1,-1 2 0,2 7-43,4 2-88,0 1-78,5-3-110,0 1-215,-2 1 0,0-4 0,-1-3 0</inkml:trace>
  <inkml:trace contextRef="#ctx0" brushRef="#br0" timeOffset="265616.0053">21103 4659 1411,'0'0'48,"0"0"26,0 4 23,0 4 3,2 3 2,3 4 1,0 3 2,0 1 1,-2-3 1,-2-3-17,-1-3 16,0-1 9,0-5-12,0-3 10,0-3 12,0-10 6,0-4 14,0-2 8,0-7 9,3-1-7,4 4-38,4 4-41,3 4-24,2 5-27,1 6-30,-1 3-17,-3 0-22,-3 6-13,-1 0-10,-3 5-1,-1 1-5,-2 2 2,0 1 7,0-1-4,-1 3-33,-1 0-56,6-10-143,-7 5-264,3-7 0,3 0 0,4-2 0</inkml:trace>
  <inkml:trace contextRef="#ctx0" brushRef="#br0" timeOffset="265942.0317">21330 4633 844,'2'4'169,"3"4"34,-1 2 19,4 6 11,-1-1 15,2 2 18,0 0 10,-3-3 25,6-5 8,-1-3-122,0-5-43,2-1-41,1-4-22,0-5-28,-3-1-44,-3-6-63,-3-4-32,-2-5-30,-3 1-14,-1 4-8,-1 4-6,-2 6-66,7 4-164,-7 3-105,-2 4 0,6 1 0,4-1 0</inkml:trace>
  <inkml:trace contextRef="#ctx0" brushRef="#br0" timeOffset="266481.4889">21711 4481 1322,'-12'0'156,"-6"3"20,-2-2 12,-7 3 5,10 2 3,0 3 7,7 2 11,5 2 10,2 4 7,3 3-112,3 2-29,5 2-16,-1-4-2,0 1 2,4-2 2,-5 1-4,-6-6-8,3 1-10,-3-1-5,0-5-6,0-2-2,0-3-9,0-1-18,0-6-9,0-8-7,7 0 0,-4-6 7,2-3 24,0 2 23,-2 4 7,-2 3-6,1 4-1,-2 2 1,1 3-42,2 1 3,4 1-18,4-1-63,7-1-109,0-2-154,6-10-415,-6 9 0,-4-2 0,-5 2 0</inkml:trace>
  <inkml:trace contextRef="#ctx0" brushRef="#br0" timeOffset="276559.2994">16312 6157 773,'0'0'27,"0"0"36,0 2 44,0 0 43,-1 1 29,-1 0 30,-1 0 27,1-2 26,-1-1 13,2 0 0,1-1-12,1 2-44,-1-2-34,5 1-38,8 0-29,10 0-26,13 0-27,12 0-24,9 0-15,7 0-16,-6 0-8,-2 0-11,-8 0-40,-12 0-47,-11 0-62,-8-3-64,-10 3-61,-1-3-91,-5 3-132,-1-2 0,3 1 0,-3 1 0</inkml:trace>
  <inkml:trace contextRef="#ctx0" brushRef="#br0" timeOffset="277279.2156">16723 6057 778,'0'0'57,"0"0"19,3 0 16,4 0 16,4 1 9,2 5 1,5 0 1,-2 6-2,0 2 1,-5-2-36,-2 5-15,-6-2-4,1 2 2,-3-3-1,-1 3 12,0 2 14,-1-1 15,-5-1 15,-3-2 10,-5 1 3,-7 0-2,2-2-16,2-1-16,1-3-17,4-1-18,7-3-16,-1-2-15,5-1-10,2-2-6,-1 0-1,0-1-1,0 0 0,0 0-1,0 0 1,0 0 1,0 0-2,0 2 1,0-2-4,0 1-1,0-1-1,0 1 3,0-2 4,0 2 3,0-2 1,0 1 5,0 0 4,0 0 2,0 0 0,0 0-2,0 0-4,0 0-5,0 0-4,0 0-9,0 0-9,0 0-5,0 0-11,0 0-8,0 0-14,0 0-19,0 0-21,0 0-16,0 0 0,3 0-15,-1 0-54,1 0-38,0-3-58,3-1-72,1-1-115,2 2 0,-1 0 0</inkml:trace>
  <inkml:trace contextRef="#ctx0" brushRef="#br0" timeOffset="278705.2239">20470 5886 269,'0'-3'17,"0"3"26,0-4 26,-2 4 39,4 0 32,-2 0 24,0 0 21,0 0 20,0 0 17,0 0 8,0 0 3,0 0-22,0 0-21,0 0-26,0 0-13,-2 0 3,1 0 5,1-2 0,0-1 2,-2-2 7,4 1-11,-2-4-4,0 2-1,1-3-12,4 0-21,2-2-25,8 0-23,5-4-27,2 3-14,1-2-21,4 2-4,-3 2 2,3 3-5,0-1-1,0 4 0,-4 2-4,4 1-4,-6 5 10,-1 4-5,-4 4-2,-1 8 0,-6 4-1,-2 4 0,-6 4 0,1 5 7,-4-3 1,-6 2 5,-4 4 0,-4-5 1,-10 3 6,-1-5 1,2-5-1,5-4 2,1-5 1,6-6 6,6-2 6,-4-10-1,1 1-2,2-4 4,-7-5-1,5-3-1,3-2 2,0 4-2,7-4-4,0 0-8,0 3-8,3 0-3,5-2 0,2 2-6,8 1-1,0 7 3,6-2-4,3 3 4,0 3-1,2 1-1,0 4 0,-6-2 1,-3 6-1,-2-1 1,-2 0-8,-3-2-17,-2-1-52,-4-2-57,3-2-110,1-4-162,-5-3-376,0 3 0,5-4 0</inkml:trace>
  <inkml:trace contextRef="#ctx0" brushRef="#br0" timeOffset="279187.7296">21156 5825 1112,'-11'0'110,"-4"5"45,0 2 30,-6 7 22,5 6 24,2 6 7,3 3 11,4-1 28,3 1 12,2-1-58,4-3-9,4-4-27,4-4-5,-1-5-5,5-6-13,5-2-4,2-5-8,5-4-24,1-4-20,4-5-20,0-3-52,-10-4-40,-2-4-36,-11-1-30,-6-3-15,-7-3-6,-9-2-7,-2 1-2,-2 2-2,0 11 5,1 5 13,7 10 0,0 3-22,3 4-32,1 1-78,6 3-99,6-4-384,-3 9 0,0-1 0,0-3 0</inkml:trace>
  <inkml:trace contextRef="#ctx0" brushRef="#br0" timeOffset="279440.6396">21455 6043 885,'-3'14'67,"-4"7"22,-7 5 22,-7 9 10,-6 0 0,-3-6 3,3 0-3,4-8-8,9-3-25,7-11-136,14-8-310,0-1 0,3-10 0,7-5 0</inkml:trace>
  <inkml:trace contextRef="#ctx0" brushRef="#br0" timeOffset="279921.2238">21704 5828 919,'-2'0'70,"-4"2"25,0 2 32,-4 7 16,2 8 14,0 3 7,1 6 7,4 2 4,2 1 8,-1 1-17,4-3-43,2 0-24,3-5-19,1-6 4,6-3 10,2-7 9,4-5-2,-4-3-4,5-6-5,-1-5-6,1-6-5,5-6-7,-4-6-22,-4-1-47,-6-7-36,-7 3-17,-7-3-6,-5 7-2,-11 2-1,-2 7-3,0 9 2,-5 2 8,3 7 5,1 2 15,5 1-28,3 0-53,8 0-76,4-5-352,1 5 0,1-3 0,7 3 0</inkml:trace>
  <inkml:trace contextRef="#ctx0" brushRef="#br0" timeOffset="280413.5962">22009 5765 863,'0'11'114,"0"6"22,-3 6 27,0 3 22,2 3 18,-1 0 17,2 5 14,0 0 9,2-3 15,2-1-72,4-6-11,4-3-8,0-8-17,3-4-18,3-2-14,1-7-17,3 0-12,-1-7-8,1-2-16,2-8-17,-2-4-20,-8-9-16,-1-4-16,-9-5-6,-4 0-5,-4 0 1,-10 3-3,-3 8-3,-2 3-1,-5 11 2,0 4 0,4 5-7,3 3-25,4 2-32,6 0-49,3 0-76,3-4-102,12 1-294,-7 3 0,3 0 0,6-3 0</inkml:trace>
  <inkml:trace contextRef="#ctx0" brushRef="#br0" timeOffset="281029.2283">22488 5712 859,'-5'9'125,"-1"8"24,-1 3 34,-2 10 31,3 5 8,2 3 10,4-2 15,0 3 19,4-6 18,3-2-73,5-7-23,5-1-12,5-7-24,8-5-26,2-7-5,6-3-7,2-5-16,2-6-16,-2-5-15,-9-3-14,-5-10-11,-9-1-9,-12 0-9,-2-6-5,-7 1 4,-7-1 17,-4 1 10,-6 5 5,-1 5-1,0 2 1,1 6-1,0 6 0,6 4 0,3 2 0,3 2-8,2 2-18,-1 0-10,2 0-6,0 0-2,0 0-2,-2 0-1,0 0-4,0 3-1,0 0 0,1 0 2,0 3-2,4-3-1,0 1-1,0 0-2,3-4-15,0 3-44,0-3-72,0 0-126,3 0-191,-3 5-350,1-4 0,-2-1 0,-16 1 0</inkml:trace>
  <inkml:trace contextRef="#ctx0" brushRef="#br0" timeOffset="286503.5294">20674 7287 486,'0'-2'86,"0"-1"23,0 0 19,0 1 14,0 0 14,0 2 17,0 0 19,0 0 17,0-1 16,0 1-46,0 0-16,0 0-10,0 0-5,0 0-6,0 0-13,0 0-25,0 0-12,0 0-6,0 4 0,0 7 2,0 3-4,0 10-9,0 7-4,7 4-3,-7 5 5,3 2 10,0 0-4,-1-1-7,-2-3-9,0-2-9,2-7-6,-2-4-5,0-5-8,0-6-2,0-5-2,0-6 3,0 1-20,0-4-54,0 0-71,0-4-94,4-4-117,1-14-389,0 9 0,-1-2 0,6-1 0</inkml:trace>
  <inkml:trace contextRef="#ctx0" brushRef="#br0" timeOffset="287183.4147">20955 7402 1000,'0'0'91,"0"0"13,0 0 21,0 0 31,0-2 38,0 1 7,0-2 4,3-2 3,2 0 2,6-2-66,7-1-14,9 1-8,3-3-18,6 1-30,0 3-43,-3 2-9,-2 2-10,-8 4-1,-1 5-1,-6 8-4,-4 6-4,-7 5-1,-1 6 0,-4-2 5,-4 4 10,-5-3 15,-6 1 13,-8-3 4,-8 0-1,-4-4 1,-5-6 0,3-1-2,6-2-1,5-8-4,9 0-1,7-5-5,4-3 4,3 0 1,3 0 0,0 0 2,0-3-3,5-2 1,6-1 0,5 0 2,8-3-7,3 3-6,1 4-14,2-1-4,0 2-3,-1 2-5,-1 3 0,1 2-5,-3-1-8,1 2-11,-1 0-15,-1-1-26,-4-1-40,-6-3-50,0-2-76,-3 0-124,-2-10-272,-3 7 0,0-1 0</inkml:trace>
  <inkml:trace contextRef="#ctx0" brushRef="#br0" timeOffset="287731.634">21726 7362 938,'-1'0'51,"-8"0"24,-2 2 22,2 5 24,-6 1 34,2 11 20,2 3 12,4 7 6,1 0 12,4 1-40,2 2-4,0 0-17,3-4-13,5-3-11,3-5-20,2-4-10,5-6-3,0-6-6,4-2-9,5-7-5,2-6 1,3-7-7,-2-7-9,-2-7-11,-4-1-17,-8-5-20,-6 2-10,-4 2-3,-5 0-3,-2 8-4,-6 5-4,-6 6 1,0 5-2,-13 4-3,-4 4 0,-2-1 4,1 3-2,4 3-10,7-3-31,7-3-42,4 6-14,7-1-66,4-2-97,1 0-255,3 7 0,1-2 0,7-3 0</inkml:trace>
  <inkml:trace contextRef="#ctx0" brushRef="#br0" timeOffset="288187.5446">22093 7328 1180,'-6'7'99,"-4"3"35,-1 7 18,-2 6 17,7 0 15,3 4 10,1 1 10,4-1 4,1 3 5,3-4-77,1-1-12,4-4-21,1-2 1,8-7 1,-3-7-11,6-2-8,1-6-7,10-7-4,-3-8-5,6-4-5,0-10-5,-6-6-14,-8-6-23,-13 0-17,-8 2-4,-13 0-5,-4 9-1,-3 8 0,-1 5-2,-2 11-4,-2 5-17,8 2-16,-3 2-35,7 3-48,1 0-89,7-2-114,1 2-285,2 4 0,2-2 0</inkml:trace>
  <inkml:trace contextRef="#ctx0" brushRef="#br0" timeOffset="288888.0426">22535 7243 605,'-3'3'116,"-1"4"19,4 3 23,-3 6 26,0 4 22,3 6 14,0 2 14,0 0 6,0 2 6,3 1-75,2-2-25,7 0-3,2-4-8,6-4-14,6-4-10,6-6-6,-2-7-5,4-3-1,-1-3-4,2-8-3,1-4-11,-2-3-15,-3-7-13,-2-2-14,-4-4-12,-8-2-8,-10-3-7,-4 3-1,-9 0 7,-4 6 8,-7 2 4,-1 5 10,-9 3 10,3 5 7,0 3 5,1 2 5,5-2 0,6 8 1,-3-4-9,0 1-5,1 3 2,-3 0 0,-3 0-8,3 0-4,1 1-3,1-1-3,4 3-2,5-1-4,3-1-1,0-1-4,3 0-4,0 0-9,0 0-1,0 0-4,0 0-1,0 0-1,0 0-12,0 0-54,0 0-98,0 0-211,0-6-524,0 8 0,-7 1 0,-22 2 0</inkml:trace>
  <inkml:trace contextRef="#ctx0" brushRef="#br0" timeOffset="290265.2895">20089 8996 1189,'0'0'89,"-2"0"25,2 0 22,0 0 10,0-1 7,0 1 15,0-2 7,0 2 3,0 0-5,0 0-65,0 0-7,0 2-8,0 3-6,0 6 3,0 9 7,0 12-2,2 11-3,-2 11 6,0 6 16,1 10 6,-1 8-13,-1 1-9,-4 5-8,-3 2-3,-5-1-13,1-1-13,-6-2-3,6-1-3,3-4-15,5-8-2,1-4-5,3-6-8,0-2-7,-3-7-9,-2-2-2,1-4 1,-1-4-3,-1-8-3,2-3 2,-1-5-5,5-8-12,-1-7-17,1-2-32,0-6-56,1 1-137,5-12-536,-4 6 0,-4-5 0,-1-2 0</inkml:trace>
  <inkml:trace contextRef="#ctx0" brushRef="#br0" timeOffset="290811.4423">16661 9672 508,'0'-2'58,"0"1"15,-2 0 6,2 1 3,0-1 2,0 1 0,0 0-14,0 0-15,0-2-32,5 1-246,-3 0 0,-1 1 0,1-2 0</inkml:trace>
  <inkml:trace contextRef="#ctx0" brushRef="#br0" timeOffset="291686.6907">17344 9372 669,'0'-2'21,"2"0"-11,-2-2-48,10 2-94,-7 2 0,0-3 0,-1 6 0</inkml:trace>
  <inkml:trace contextRef="#ctx0" brushRef="#br0" timeOffset="293741.3898">17594 9199 566,'0'-2'46,"0"-1"7,0 1 0,0-1-3,0 0-1,0 3-1,0 0-1,0 0 3,0 0 8,0 0-18,0 0 4,0-2 0,0 2 12,0 0 7,0 0-4,0 0-9,0 0 2,0 0-2,0 0-8,0 2-16,0-2-15,0 0-4,0 3-12,0-3-2,0 0 6,0 0 1,3 0-63,5-3-234,-7 1 0,1 4 0,1-4 0</inkml:trace>
  <inkml:trace contextRef="#ctx0" brushRef="#br0" timeOffset="294409.4586">17571 9181 736,'0'-1'116,"0"1"30,0-2 27,0 2 12,0-1 10,0 2 5,0-1 0,0-1 1,0 1-7,0 0-76,0 1-7,0 7 2,0 9-3,0 12-6,0 11-4,0 12-4,0 6 2,0 0 1,0-1 7,0-3-7,0-11-25,0-6-30,0-15-20,0-3-2,0-9-4,0-7-49,0-3-67,0-7-85,0-11-113,0-13-318,0 4 0,-3-7 0,0-2 0</inkml:trace>
  <inkml:trace contextRef="#ctx0" brushRef="#br0" timeOffset="294761.2771">17454 9111 838,'-4'0'205,"-4"3"34,-2-3 22,0 0 10,6-3 3,-1 3 4,4 0 7,1 0 11,3 0 31,6 0-127,10 3-43,15-3-30,17 2-22,15-2-10,9 0-1,3 0-5,-7-2-10,-14 2-47,-13 2-90,-17-2-140,-7 0-190,-14 3-333,-5 1 0,1-1 0,-1 2 0</inkml:trace>
  <inkml:trace contextRef="#ctx0" brushRef="#br0" timeOffset="295121.3422">17964 9362 2038,'-13'14'112,"-5"9"5,-2 11 5,3 4 7,7-1 8,6-3 15,8-7 11,8-4 15,6-8 20,5-8-81,4-4-11,7-6-1,0-7-4,-3-4-6,2-4-10,-6-5-30,-7-3-24,-7-3-35,-6 0-32,-10-1-15,-7 4-7,-3 2-8,-8 11 2,0 5-11,-2 6-24,3 2-24,6 3-34,3 0-41,6-3-98,4-3-266,5 6 0,-1-6 0,10-4 0</inkml:trace>
  <inkml:trace contextRef="#ctx0" brushRef="#br0" timeOffset="295386.7906">18387 9039 1542,'0'-3'18,"0"3"24,0 3 30,0 6 22,1 14 18,6 17 1,-4 11 1,-2 10 0,2 9 3,-1-1-17,-4-3-10,4-8-39,-2-5-56,0-14-65,0-9-80,18-14-320,-18-5 0,0-10 0,-2-6 0</inkml:trace>
  <inkml:trace contextRef="#ctx0" brushRef="#br0" timeOffset="295909.7486">18286 9433 724,'0'-2'74,"0"2"16,8-3 7,4 1 5,9 2 2,17-3 3,17-2 2,8-2 0,7-5 3,-4 0-54,-9 2-22,-21 3-24,-15 2-2,-13 5 1,-10 0 5,-8 0 10,-3 0 26,-3 0 31,-3 3 26,-1 5 19,0 3 16,0 9 20,1 4 3,6 0-3,4 4-4,6-1-9,3-5-25,1-2-27,5-8-19,8-4-16,-2-5-15,10-6-10,2-5-9,-1-2-2,1-5-7,-1-6-8,-11-3-2,-3-2-12,-6 1-11,-3 5-20,-3 8 0,3 6 1,3 6 0,-3 9 1,3 5 3,3 5 4,0 3 1,3 3-29,-2-1-26,4-5-21,0-4-64,3-7-117,2-7-275,2-1 0,2-1 0,0-7 0</inkml:trace>
  <inkml:trace contextRef="#ctx0" brushRef="#br0" timeOffset="296210.753">19027 9030 1201,'0'-16'173,"0"1"15,0-2 2,0-1-5,0 7-7,0 8 8,0 6 25,1 8 23,4 11 16,1 16-129,1 12-20,2 14-8,-4 4 4,-1 7 7,-4-5 9,0-2-8,3-10-24,-3-3-25,0-9-27,0-6-50,0-9-92,0-8-121,3-14-471,0-1 0,-3-8 0,0-4 0</inkml:trace>
  <inkml:trace contextRef="#ctx0" brushRef="#br0" timeOffset="297492.8416">20844 8853 1382,'0'-3'87,"0"0"20,0 0 26,0-1 20,0 2 19,0 0 6,0 1-2,0-1-3,0 2 12,0 3-53,0 7 8,0 7-6,0 10-18,0 13-19,0 8-20,0 1-2,0 2-1,0-3 4,0-5-13,-3-6-16,3-11-24,0-3-16,0-8-11,0-7-47,0-5-131,16-11-537,-13 4 0,-2-9 0,4-6 0</inkml:trace>
  <inkml:trace contextRef="#ctx0" brushRef="#br0" timeOffset="298070.3726">21137 8889 862,'-3'0'146,"3"0"37,-4 0 29,4 0 9,0-3 8,0-1 13,0-3 18,4-1 15,2-2 14,4-3-97,5 0-38,5 1-37,3 2-28,6 2-8,4 4-8,10 4-14,-3 4-16,5 8-18,-7 8-13,-8 8-10,-15 6-2,-11 3 2,-17 5-1,-14 0 2,-11 2 1,-12-2 0,-7-1 0,0-4 3,9-8 1,12-6 13,14-11 14,9-4-4,12-5 0,5-6-4,9-2-1,11-4 2,7 0-2,14-2-1,11 2-3,0 3-19,1 0-32,-3 4-25,-5 1-49,-11 1-80,-5-2-129,-6-4-366,-10 3 0,-5 0 0,0-1 0</inkml:trace>
  <inkml:trace contextRef="#ctx0" brushRef="#br0" timeOffset="298491.2356">21789 8875 1175,'-4'-3'87,"-6"0"20,-1 3 41,-4 0 35,4 9 27,-1 6 14,9 7 10,2 3 7,1 8 5,3 1-67,1 2-19,2-1-15,4-2-42,1-6-32,0-5-23,-2-8-9,4-7-9,1-2-4,3-10-7,-1-2 1,2-10-3,0-5-15,-6-7-20,-3-6-11,-4-2-9,-2-1-5,-7 1-1,-6 8-4,-2 3 0,-3 11-2,-2 7-2,3 5-36,1 3-61,10 3-99,-1-2-323,4 6 0,0 2 0,4-1 0</inkml:trace>
  <inkml:trace contextRef="#ctx0" brushRef="#br0" timeOffset="298714.3403">22087 9177 744,'-7'20'75,"-7"5"7,-5 9 2,-6 7 2,2-4-3,-1-6-29,3-6-69,10-13-223,6 0 0,2-8 0,8-4 0</inkml:trace>
  <inkml:trace contextRef="#ctx0" brushRef="#br0" timeOffset="299219.5782">22399 8899 665,'-3'0'84,"0"2"35,1 7 35,-1 6 28,-1 9 17,3 9 8,-2 7 3,-4 1 0,1-1 2,2 0-24,1-6-52,1-5-22,4-11-22,1-4-23,6-8-13,2-6-8,8-3-3,3-9 2,1-5 0,-5-9-2,-3-8-4,-9-4-9,-4-5-12,-7-3 0,-2 5-2,-4-1 5,1 10 1,-4 8-2,7 5-1,-1 7-1,3 4-9,1 4-2,1 4-3,0-3-5,0 3-11,2 0-36,-2 0-49,1 0-61,2 0-55,0 0-101,0 0-201,3 3 0,6-3 0,8 0 0</inkml:trace>
  <inkml:trace contextRef="#ctx0" brushRef="#br0" timeOffset="300143.6606">22805 8824 1271,'-6'4'100,"-4"4"14,-5 5 39,1 3 18,1 5 22,5 6 15,4 0 9,0 6 8,4-1 3,4 4-75,-4-6-20,3 0-11,3-5-32,7-8-12,-1-5-18,9-5-14,2-4-9,-4-3-6,5-8-1,0-4-1,-2-2-5,-3-10-3,-4-5-8,-12-3-6,0-3-3,-9 2-3,-9-3 2,-6 7-2,-5 0-2,-4 6 3,0 5-1,6 1 0,6 6 3,6 5 13,7 0 5,4 2 1,4-1 1,6-2-3,9 0 2,7-1-1,10-1-1,9-1 0,4 3-3,-3 1-10,2 4-7,-9 0 0,-7 6-2,-7 4 0,-9 4 0,-7 5 0,-4 7 2,-4 1 2,0 4 1,0 2 2,0 3 4,0-1 3,0 2 11,0-1 10,2 0 7,2-8 15,9-2 18,3-4 17,7-8 11,9-4 5,5-3 1,5-7-1,3-4-9,0-6-10,-1-8-3,-4-2-14,-8-5-16,-9-4-16,-16-4-15,-7 0-6,-15-2-4,-8 2 1,-7 1 3,-7 5 4,-4 4-3,4 10-2,0 4-3,7 6 0,11 2 0,5 3-1,5-2 0,8 2-4,1 0-6,0 0-6,-2 0-1,1 0-2,-2 0-25,1 0-56,1 2-64,-1-1-77,-1 1-144,-1-4-538,-13 5 0,-13 1 0</inkml:trace>
  <inkml:trace contextRef="#ctx0" brushRef="#br0" timeOffset="301285.5642">22391 8990 708,'0'-4'114,"0"-1"20,0 0 33,0-3 32,0 4 21,0 1 22,0-1 32,-1 1 20,-5 1 6,2-1-81,-6 1 0,-4 2 3,1-3-22,-4 3-23,1 0-14,1 0-19,6 3-24,-1 3-16,-1 2 4,4 7-5,1 2-11,2 1-22,3 7-7,1 2-7,6-1-7,3 1-3,1 0-8,4-4-3,4-3-11,-7-3-3,2-7-8,-4-3 1,5-5-3,2-1 4,-2-6-1,5-4 2,-2-5-1,3-5-5,-6-6-13,-3-5-15,-5-2-2,-3 2-8,-4-1-1,-5 3-7,-3 7 1,-5 3-4,-3 6-2,0 7 2,-4 1 10,7 3-2,0 2-44,5 3-36,0 1-29,6-2-13,3 2-11,0 2-22,0-5-18,0-1-16,0 2-18,0-3-1,0 1 33,0-1 23,0 0-15,0 0 4,3 0-31,3-1-164,-3 1 0,-1 0 0,1 1 0</inkml:trace>
  <inkml:trace contextRef="#ctx0" brushRef="#br0" timeOffset="303729.6738">24130 3807 912,'0'0'87,"0"0"8,0 0 2,0 0-5,0 0-1,0 0 4,0 4 2,-4 5-1,4 2 2,0 8-69,0 6-19,0 2-6,0 1-2,0 2 5,0 3 9,4 4 7,-1 1 4,3 8 5,1 4 1,4 3 9,-2 4 1,1 0 1,2 1 2,-1-1 4,-2 1-9,1-3 4,-1 5 6,-1-2 7,1 4 7,0 2-6,-3 0 3,-1 7 1,2-4 2,0 5 3,0-3 1,0-1-8,6 2-9,-3 0-6,0 3-6,2 3 0,-3 2 3,-3 4 3,2 3 0,-1 0-4,-1-1-2,-3 3-4,7 1-4,0 2-5,0 3 0,1-1 0,2 0-5,0 2-4,0-1-3,-1 1-1,0 4 0,-3 7 5,-4 0 2,-4 4 0,2 4-4,-4-5-2,2 0 0,1 2 3,-2 0 5,0-3 6,0 1 4,0-2-2,-2-2 3,1-2 5,-1 2 0,1-2 2,-1-2 0,2-2-2,0-4-6,0-7-3,2-1-5,-2-4-6,1-3-5,1-1-6,1-1 2,1-7-3,3-4-1,-2-8-1,3-5-2,-1-10 1,-2-6-2,-2-6 3,0-3 3,-3-7 1,0-1-3,0-4 1,0-4 3,4-4 34,-4-4 38,0-1 20,0-3 8,3 0 4,-3 0 1,0 0 1,0 0-1,0 0-3,0 0-5,0 2-33,3 2-37,-3 2-24,2 2-7,-1-3-4,-1 1-4,0-2-1,0-1 2,0 0 2,0 4 1,0-2-5,0 2 1,0 0 1,0 0-1,0-2 0,0-3 1,0 1 2,0-1-1,0-1-3,0-1 3,0 4 3,0-4-3,0 4 2,0-4-2,0 4 0,0-3 0,0 0-2,0 1 2,0-1 4,0-1-4,0 0 0,0 0 1,0 0-1,0 0 2,0 0-1,0 0 1,0 0 0,0 0-2,0 0 0,0 0 0,0 2-2,0-2-8,2 2-6,-2-2-3,1 1-5,-1-1-3,0 0-6,0 2-7,0-2-13,0 0-14,0 0-21,0 0-22,0 0-23,0 2-39,0-2-61,0 0-96,0-2-126,0-10-250,0 8 0,0 1 0</inkml:trace>
  <inkml:trace contextRef="#ctx0" brushRef="#br0" timeOffset="310644.7922">9468 8748 638,'0'-8'70,"0"0"10,3-2 19,-3 0 26,0 3 27,0 0 32,1 2 19,-1 2 10,0 1 1,2 0-48,-2 1-25,0 1-6,0 0-14,2 5-7,-2 8-12,-2 6-4,-4 16-5,-3 11-6,-6 12-2,-3 9 0,-3 5-8,4 2-16,4-2-18,1-5-19,3-10-16,-1-12-29,6-12-69,2-13-111,7-11-150,-5-1-200,0-8 0,0 0 0</inkml:trace>
  <inkml:trace contextRef="#ctx0" brushRef="#br0" timeOffset="310987.1825">9566 8645 1325,'0'0'63,"-2"0"21,-2 6 27,-2 4 19,1 8 13,-5 11 10,1 16 1,1 6 3,-1 10-2,0 6-66,1 1-56,-3-3-60,0-4-73,2-6-78,4-10-280,-8-5 0,7-11 0,3-8 0</inkml:trace>
  <inkml:trace contextRef="#ctx0" brushRef="#br0" timeOffset="311850.2777">9465 8765 1273,'-3'0'45,"3"3"21,-3 7 28,3 6 18,-2 8 8,2 11 4,2 4 7,-2 1 6,0 4 14,0-7-14,0 3-9,-2-6-16,-2-1-26,-2-7-21,1 0-6,1-7-3,-2-4-5,3-3-4,3-6-5,-3-1-10,3-2-12,0-3-4,0 0 0,0-3 3,0 0 0,0 3-1,0-3 1,0 2-3,0-1-9,0 2-1,0-5 1,0 3 1,0 2-1,0-4-3,-5 1-1,5 3 0,0 0 0,0-3 0,0 3 0,0 0 0,-1 0-1,1 0 0,0 0 0,0 0 2,0 0 1,0-2 0,0 2-2,0 0 0,0-2 1,0 2 1,0 0 0,0 0 0,0 0-2,0 0 3,0 0-3,0 0 2,0 0-1,0 0 1,0-1-2,0 1 0,0 0-2,0 0-1,0 0-6,0 0-17,0 0-15,0 0-14,0 0-6,0 0-4,0 0-4,0 0-1,0 0 0,0 0 2,0-1 9,0 1 14,0 0 14,0 0 0,0-2-40,0 1-52,0-2-56,0-2-19,0 2-22,-3 0-25,1 0-21,2 3-18,-1 0 0,-1 1 0,1 1 0</inkml:trace>
  <inkml:trace contextRef="#ctx0" brushRef="#br0" timeOffset="320382.3635">24724 3756 1706,'0'0'22,"0"0"2,0-2 5,0 1-1,0-1-1,-3 2 6,3 0 62,0 5 34,0 6 23,-3 7-4,0 10 5,0 4 1,-3 5-3,-2 1 5,1-3 5,2-6-5,1-5-55,1-8-18,3-5-5,0-7-10,0-2-5,0-4-4,3-7-3,3-5-3,4-10-4,4-9-6,5-6-8,1-4-18,-2 4-18,0 6-10,-6 10-8,-4 11-1,-1 5 2,2 7 0,-3 4 1,7 4 5,0 8 1,-1 4 2,1 10 1,0 2 0,-6 0 5,-4-3-1,0-1-17,1-6-32,-4-5-78,-4-5-164,4-26-379,0 15 0,-3-5 0</inkml:trace>
  <inkml:trace contextRef="#ctx0" brushRef="#br0" timeOffset="320831.7391">24721 3878 1415,'0'2'53,"-3"-2"37,3 2 20,0 0 33,10-4 15,7 2 6,9 0 2,10 0 3,12 0 1,-3-2-40,-1 0-12,-8 1-39,-11-2-22,-13 2-42,-7-1-13,-3 2 7,-2 0 7,0 2 4,0 2 13,5 3 11,3 5 5,3 8 17,5 2 15,5 4 10,0 1 3,0-1-11,-4-4-7,-5-6-1,-5-4 0,-2-5 2,3-5-2,-3-4-16,4-5-9,-1-5-16,3-9-26,-1-9-45,-1-6-49,-1-6-20,0 2-21,0 3-54,-2 5-153,6 7-322,-6 14 0,0 4 0,3 4 0</inkml:trace>
  <inkml:trace contextRef="#ctx0" brushRef="#br0" timeOffset="321287.4721">25585 3791 1832,'-20'2'31,"-7"2"22,0 4 31,-6 1 21,13 4 21,5 2 21,6-3 19,6 4 16,3 2 14,0 0-15,3-1-5,0 1-21,0-4-34,3-5-6,8-3-11,3-5-18,5-5-19,3-6-25,4-5-22,-5-6-18,-4-3-7,-7 0-1,-7 2-6,-3 9-34,-3 2-5,0 8 3,0 6 0,0 4 13,0 10 10,0 5 12,0 2-2,5 3-8,4-1-32,4-4-22,6-3-79,3-9-114,1-8-351,-7-2 0,-1-3 0,-3-5 0</inkml:trace>
  <inkml:trace contextRef="#ctx0" brushRef="#br0" timeOffset="321474.5247">25768 3802 940,'2'0'109,"1"8"16,3 4 9,0 8 1,1-2-17,-1 11-31,-1-2-62,3-8-103,-5 3-241,2-7 0,-2-3 0</inkml:trace>
  <inkml:trace contextRef="#ctx0" brushRef="#br0" timeOffset="321753.2563">25926 3517 1556,'0'-4'72,"2"3"19,-2 0 35,1 7 19,1 11 11,7 15 2,1 16 4,1 13-1,2 6-1,-7 1-85,-1-3-21,-3-8-41,-2-9-92,3-15-129,1-16-320,1-4 0,0-9 0,9-4 0</inkml:trace>
  <inkml:trace contextRef="#ctx0" brushRef="#br0" timeOffset="322168.7553">26298 3802 1878,'-18'0'134,"-8"0"11,-4 0 4,-8 5 2,8-1 1,8 5 5,6 2 7,8 7 6,5-1 8,4 3-102,4 0-26,1-2-13,4-1 0,-2-5 9,8-5 5,-3-4-3,4-4-14,3-6-43,4-5-67,-3-6-89,-2-5-48,-5-5-22,-6 0-8,-5 7-27,-1 6 6,-2 10 12,0 5 13,0 9 41,0 4 59,0 2 81,1 3 10,2-1-38,3-2-5,6-2-10,12-9-93,5 0 0,-1-1 0</inkml:trace>
  <inkml:trace contextRef="#ctx0" brushRef="#br0" timeOffset="322655.2578">26397 3474 1256,'0'-6'45,"0"4"38,3 1 29,-3 4 22,6 10 20,4 17 11,4 7 2,-1 13 4,3 4 4,-7 4-33,-4-1-7,-4-3-36,-1-7-30,0-6-23,0-9-13,0-7 9,0-11-2,0-10-9,3-4-3,0-9-7,4-9-4,1-8-9,7-3-1,2 0 1,4 2-7,-3 8-20,1 6-1,-3 9 2,-2 3-1,-6 3 4,1 8-2,-2 3 5,-2 4-1,-5 9-2,-3 2 4,-9 1 4,-2 0 4,-8-1 4,-2-6-1,0-3-4,6-5-33,3-10-89,10-11-155,5-4-233,0-11 0,15-11 0,8-12 0</inkml:trace>
  <inkml:trace contextRef="#ctx0" brushRef="#br0" timeOffset="322893.5013">26772 3438 1040,'0'0'81,"2"4"42,-1 8 29,5 11 5,-6 14 6,6 17-2,1 10 3,-5 3 1,-2-3 3,2-3-37,-2-10-65,-2-6-102,8-15-176,5-9-252,-4-8 0,5-10 0,2-9 0</inkml:trace>
  <inkml:trace contextRef="#ctx0" brushRef="#br0" timeOffset="323225.6555">26953 3796 1297,'0'0'75,"0"1"44,0-1 38,1 0 23,2-1 10,9 1-1,6-3-2,3-5-24,2-2-28,1-2-75,-8-4-47,-8 1-55,-6 0-31,-9 5-11,-7 3 14,-8 3 25,0 7 17,-8 5 38,1 9 34,2 5 29,5 3 27,5 4 14,5 2-4,6-2-16,9-3-44,10-3-74,13-6-121,15-5-424,4-4 0,19-5 0,3-3 0</inkml:trace>
  <inkml:trace contextRef="#ctx0" brushRef="#br0" timeOffset="323625.63">27651 3725 1681,'-21'0'24,"-6"5"3,-8 4 0,-1 3 1,7 0-2,12 4 4,7 2 5,7-1 5,5-2 7,4-2-7,6 1 8,3-2 1,9 0-2,1-4-1,-1-1-3,-2-2-13,-7 1-15,-6-3-12,-5 8-3,-2-1-8,-5 3-12,-9 4-2,-9 3 4,-5 0-2,-7 1 8,1-4 13,7-5 22,11-5-4,5-5-56,12-9-127,6-17-241,11 0 0,6-8 0,11-2 0</inkml:trace>
  <inkml:trace contextRef="#ctx0" brushRef="#br0" timeOffset="324097.3504">27780 3813 1028,'0'12'113,"0"8"20,0 9 9,2 10 1,-1 5 1,4 2 0,2 1 0,-2 1 1,-2-5 1,-2-4-97,-1-6-13,-3-4-15,-1-7-4,2-11-2,-1-4-9,1-14-9,0-12-18,4-12-9,3-11-5,3-12 2,-2-8 0,3 1 14,3 4 17,-6 8 17,-3 9 22,2 11 12,-1 9 6,3 6 15,1 2 7,4 6 0,3 2-7,-3 3-20,6 2-20,-9 9-18,2 7-14,-5 2-3,-3 6 12,-5 2-1,-3-3 3,-8-1 2,-6-1 5,-4-1-1,-6-4-26,2-4-19,11-5-83,19-9-426,-3 0 0,12-10 0</inkml:trace>
  <inkml:trace contextRef="#ctx0" brushRef="#br0" timeOffset="324473.3138">28176 3792 1196,'-6'0'106,"-8"0"16,-4 0 17,-7 5 17,1 5 12,1 5 13,8 4 12,6 3 10,6-3 8,6-1-77,3-2-19,3-8-5,3-4-13,6-1-12,6-4-13,-1-5-13,-3-2-17,-1-3-22,-1-5-22,-6 2-18,-6 2-63,-3 3-17,-1 6-3,-2 5-2,0 5-1,0 3 1,0 4-7,4 1-26,1-1-31,7-3-101,12-5-149,-2 2 0,8-4 0,5-4 0</inkml:trace>
  <inkml:trace contextRef="#ctx0" brushRef="#br0" timeOffset="324677.2247">28483 3739 1105,'-11'3'117,"-8"5"14,-1 1 5,-4 6 2,3-4 5,11 9 1,5-3-14,4-1-64,11-3-108,-1-1-371,11 3 0,7-7 0,4-2 0</inkml:trace>
  <inkml:trace contextRef="#ctx0" brushRef="#br0" timeOffset="324985.5798">28599 3779 1192,'0'-1'150,"0"1"6,3 0 33,3 0 16,6-4 3,0 4 4,3 0 16,-1 0 25,-8 0 15,-5 0-132,-2-3-7,-5-1-7,-7 0-30,-6 0-17,-5-2-3,-8 3-5,1 2-16,-4 6-26,5 8-13,0 5-7,0 11-23,9 7-71,10 5-213,4 5-385,4-2 0,9 0 0,-2-6 0</inkml:trace>
  <inkml:trace contextRef="#ctx0" brushRef="#br0" timeOffset="331291.5986">28996 6349 842,'0'-1'0,"0"-1"31,0 1 48,0-1 48,0 2 16,0 0 5,3-2 3,8 2 9,2-3 7,10 0 13,7 1 3,9 2-27,9-2-49,15 2-44,10 0-18,17 0-4,11 0-6,13-2-12,-3-2-8,-2-5-9,-11-3-12,-18-5-14,-19-4-17,-23 4-74,-17 2-67,-8-2-292,-10 10 0,-3 0 0</inkml:trace>
  <inkml:trace contextRef="#ctx0" brushRef="#br0" timeOffset="332529.1326">29392 3462 1016,'0'1'21,"0"1"8,0 1 5,0 3 12,0 5 14,0 4 14,0 11 23,0 2 16,0 10 15,2 5-4,-1 6-6,1 6-7,2 5-2,2 4-9,0 11-8,3 7-9,0 8-17,3 7-11,-3 7-10,1 2 0,-2 3 3,1 2 2,-4 9 7,-2 1 4,0 5 3,1 4-4,1 2-7,2 2-1,7 0-1,2 3-4,7 0-8,-3 4-6,5 2-3,-1-1-3,0 2-1,0-4 5,-1 2 8,1-2 3,-1 1 14,-4-3 7,1 2 4,1-2 1,-4 0-6,2 3-1,0 1-2,-2-1-7,-1-2-4,-2 2-6,-2 0-12,-4-4-5,-1-6 0,-2-4 6,-2-7 3,4-8-5,-4-8-4,-3-6 1,3-9-2,0-8 1,-3-11-3,0-7-4,0-9-4,0-6-9,0-5-24,0-10-53,0-8-105,0-8-148,0-15-413,0-2 0,0-9 0,0-12 0</inkml:trace>
  <inkml:trace contextRef="#ctx0" brushRef="#br0" timeOffset="348945.1541">26209 5465 591,'0'0'86,"0"0"19,0 0 13,0 0 13,0 0 17,0 0 17,0 0 19,0 0 12,0 0 10,0 0-48,0 0-26,0 0-14,0 0-10,0 0-16,0 0-15,0 0-18,0 0-20,0 0-13,0 0-12,0 0-5,0 0-4,0 0-2,2 2-3,2-1 4,2 3 4,0 6 3,3-3 4,0 6 5,0 1 7,1 1 1,-3 3 2,5 7 4,-3-4 3,4 1-1,-2-1-3,1 0-2,-5-7 1,-2 1-2,1-5-4,-1-1-2,-4-4-2,1 0-3,1-3-2,-2 0 0,-1 1 1,0-3 1,0 2-1,0-1 2,0-1 10,3 2 24,-3-2 20,0 0 27,0-2 4,2 2-1,2-3 0,2-4-2,6-3 0,5-5-2,4-6-12,6-1-19,9-4-22,6-5-25,9-4-4,1-8-1,6-3-2,-2 1-2,-7 3 2,-9 3-2,-12 10 1,-8 7-8,-10 9 0,-7 4-1,1 2-3,-1 6 2,-3-1 2,0 2-2,1-2 0,-1 2-3,0 0-1,0 0 0,0 0 0,0 0 0,0 0-1,0 0-2,0 0-1,0 0 3,0 0 0,0 0 1,0 0 3,0 0 1,0 0 0,0 0 1,0 0 2,0 0 0,0 0 2,0 0-4,0 0 4,0 0 0,0 0-3,0 0 0,0 0-3,0 0-1,0 0-3,0 0-1,0 0 1,0 0-1,0 0-1,0 0 0,0 0-1,0 0 1,0 0 6,0 0 2,0 0 2,0 0 4,0 0 0,0 0 1,0-3-2,0 3-3,0 0 0,0 0-1,0 0-6,0 0-4,0-2-12,0 2-38,0 0-59,2 0-84,1 0-136,1-6-467,-1 7 0,1 6 0,-2 0 0</inkml:trace>
  <inkml:trace contextRef="#ctx0" brushRef="#br0" timeOffset="350645.3609">26400 7512 918,'0'0'56,"0"0"26,0 0 32,0-1 34,0 1 23,0 0 16,0 0 13,0 0 6,0 0 1,0 0-36,0 0-16,0 0-26,0 0-32,0 0-36,0 0-21,0 0-15,3 1-12,0 2-3,2 4 1,3 3 0,0 3 1,1 2 4,1 4 3,1 4 4,0 2 1,0 2-2,0 0 1,-3-2 0,1-3-1,-3-4 0,0-6 4,-1-2 20,-4-4 34,1-2 40,-2-4 3,3 0 3,1-3-1,2-2-1,9-4-2,5-7 2,4-1-8,5-5-22,1-2-37,4 0-40,-2 1-1,4-4-6,-5-2 0,3-5-2,0-5-1,2-4-5,-1 2 3,-2 4-3,0 2 0,-9 7 2,-6 9-6,-9 5 4,-2 3-2,-6 5 6,1 1 1,-2 1 3,1 2-2,-1 1 3,2 1 1,-2 0 0,1 0-1,-1 0 1,0 0 3,0 0-8,0 0 6,0 0-1,0 0 2,0-2 1,0 2 2,0 0 3,0-1 5,0 1 3,3 0 3,-3 0 8,0 0-1,1-1 2,-1 1-2,0-3-3,0 0-2,2 2-5,-1-1-6,-1 0-3,0 0-6,0 2-5,2 0-8,-2 0-2,0 0 2,1 0 0,-1 0 1,0-3 2,0 3 0,0 0 0,0-2 0,0 2 1,0 0 3,0 0-1,0 0-5,0 0-3,0 0-2,0 0-5,0 0 0,0 0 1,0 0 2,0 0-2,0 0 1,0 0 1,0 0 5,0 0 4,0 0 1,0 0 5,0 0 1,0 0 0,0 0-3,0 0 2,0 0 0,0 0 0,0 0-4,0 0 1,0 0-3,0 0-3,0 0-26,0 0-57,0 0-57,0 0-84,0 0-97,0 0-87,0 0-105,-1 2-191,-1 3 0,-1 3 0,3 3 0</inkml:trace>
  <inkml:trace contextRef="#ctx0" brushRef="#br0" timeOffset="354493.3114">27687 5438 322,'0'-2'12,"0"0"5,0 1 4,0-3 5,0 2 3,0 2 3,0 0 0,0 0-1,0 0-3,0 0-13,0 0-2,0 0-4,-1 0-4,1 0-2,0 0 0,0-2-5,0 2 3,0 0 1,0 0-6,1-1-19,5 1-91,-4 3 0,2 1 0,0 1 0</inkml:trace>
  <inkml:trace contextRef="#ctx0" brushRef="#br0" timeOffset="371805.244">29293 4746 922,'-2'0'88,"1"0"17,1 0 10,-2 0 3,2 0 3,0 0-2,0 0 0,0 0 2,0 0 1,0 0-59,-1 4-23,1-1-7,-2-2-5,4 2-3,-2-3 25,6 4 13,6-2 2,12 3 0,15 2 0,15 1 1,11-2-2,13 0 12,12-3 13,13-1 11,17-2-18,20 0-3,15 0 2,16-2 1,7 2 1,4-1 3,6 1 2,-9-1-20,-7 1-16,-8-1-9,-18 2-10,-15-1-4,-21-1-5,-17 1-3,-19 0-2,-22 0-3,-20 0-4,-14-3 0,-8 3-2,-7 0-2,-1 0-3,-2 0-2,3-2-3,-3 2 2,0-1-5,0 1-10,3 0-25,-3-2-68,0 1-114,6-7-158,-6 3-226,-3-2 0,-6-2 0,-7-2 0</inkml:trace>
  <inkml:trace contextRef="#ctx0" brushRef="#br0" timeOffset="372762.0314">30224 3849 1240,'-3'-4'142,"-1"0"22,2-3 24,-1 2 19,2 1 6,1 1-1,0 3-2,0-1 4,0 7 4,3 9-112,0 14-22,6 13-20,-2 12-23,-1 7-16,-1 2-6,-2-8 9,-3-8 26,0-6 22,0-15 56,0-11 29,0-8 1,-3-7 0,-2-14 2,-4-4-4,-4-18-5,2-5-8,5-18-25,0 0-29,6-5-58,0 4-35,6 7-3,0 9-2,0 6-2,11 6-5,-1 7 3,7-1 1,5 5 0,1 0-1,-2 5-7,-3 5 0,-3 5-6,-3 3-10,-7 6-11,1 2 3,-3 7-7,-6 3 2,-3 7 3,-11 4 4,-13 5 6,-12 3-2,-15 4 4,-9-3 1,3-3-27,10-4-32,15-12-114,17-10-192,11-6-352,10 0 0,13-3 0,1-1 0</inkml:trace>
  <inkml:trace contextRef="#ctx0" brushRef="#br0" timeOffset="373413.4581">30405 3991 881,'3'18'97,"1"3"5,2 8 9,-1 8 7,-2-4 9,2-3 7,-3-1 10,-2-6 10,0-1 11,0-7-58,0-7 45,0-1 8,0-6-4,0-5-1,-6-8-3,2-11-3,-1-5 20,-1-5 9,3-1-3,2 2-18,1 7-54,1 7-13,2 2-2,6 7-4,9 0-5,11 4-4,10 1-32,5 2-21,-4 1-9,-5 2-13,-13 6-5,-11 3 0,-8 4-1,-3 4-3,-3 4 0,-5 0 1,2 0 1,-1-2 5,1-1 2,3-1 6,3-4 2,0-1 5,3-5 2,5-2 3,3-4 3,6-4-2,7-5 0,0-5-3,0-7-10,-7-3-28,-7-7-12,-4-2-7,-3-1-3,-9 2-10,-4 2-3,-2 6-3,-3 8-1,0 8-3,-2 5-11,10 2-26,1 0-78,3-1-151,10 0-331,-2 0 0,8-2 0,14-5 0</inkml:trace>
  <inkml:trace contextRef="#ctx0" brushRef="#br0" timeOffset="374002.537">31050 3667 1432,'-7'-12'112,"-5"0"14,1-2 1,-7 1 2,8 9 2,-3 6 10,2 12 19,3 8 18,2 17 15,4 10-82,-1 10-22,6 7-13,-3 2 1,0-3 3,0-6 0,0-5-4,0-12-13,0-5-13,0-12-8,0-5 11,0-8 21,0-7 3,0-9 0,-3-7-2,-1-13-3,4-5-1,-3-5-3,3-1-5,0 6-9,0 8-16,3 5-22,4 10-1,2 3-3,9 0-15,2 2-48,7 1-74,0-4-98,0 1-131,-6-8-342,-5 5 0,-6 2 0,-4-1 0,-6 7 3091,1 4-2696,-1-6 91,0 0 63,0 0 51,0-3 31,0 3 51,0 0 68,2 0 98,-1 0 130,6 3 39,0 4-90,1 4-96,1 5-99,-2 8-75,-4 2-23,3 2-78,3-7-158,0 1-398</inkml:trace>
  <inkml:trace contextRef="#ctx0" brushRef="#br0" timeOffset="374310.4466">31416 3703 1423,'0'0'105,"1"7"30,3 10 13,-1 12 2,-2 8 1,4 15 1,-4 3 0,-1 2 0,3-2 2,-3-8-66,0-7-45,0-9-64,0-10-48,1-10-140,-1-20-301,2 7 0,-4-6 0,1-6 0</inkml:trace>
  <inkml:trace contextRef="#ctx0" brushRef="#br0" timeOffset="374488.1422">31365 4008 1346,'-6'-5'148,"1"2"13,1-1 20,-2 1 25,6 1 22,0 2 7,0 0 9,4 0 5,7-3 1,5 3-100,10 0-48,10 0-32,0 0-148,5-8-620,-8 5 0,-4-4 0,-9-1 0</inkml:trace>
  <inkml:trace contextRef="#ctx0" brushRef="#br0" timeOffset="375927.3927">31834 4012 603,'0'0'105,"0"0"32,0 0 29,0 0 23,-1 0 17,-1 0 12,1 0 2,-2 0 0,3 0 1,0 1-64,0 4-26,0 7-28,0 8-29,3 9-22,-3 9-15,1 3-12,-1-3-1,0 0 2,0-8 0,0-6-4,0-8 20,0-3 42,0-5 8,0-5 0,0-8 4,-4-7-1,-4-10 1,4-7-2,-1-6 1,2-5-4,0 4-25,6 4-47,-3 4-10,3 5 2,2 3-3,4 1-4,4 2-4,-1 3-3,2 5-2,-2 3 2,0 9-2,0 4 4,-3 10 0,0 7-4,0 3 0,-3 6 1,-3 0 5,0-8 3,-1-2 3,-2-8 1,0-7-1,0-7 2,0-1-1,1-5 3,-1-9-2,-1-10 1,1-9 1,0-5-2,3-3-3,1 3-6,5 11-4,2 5 0,1 12 0,0 3-1,-2 7 1,2 4 0,-4 6-2,3 1 1,-1 3 0,-1 5 1,0 5 5,0-1-4,-2 8 1,-2-2-1,-2-1-1,0-1-7,0-5-42,0-6-92,9-7-248,-6-5-280,5-3 0,8-6 0,14-8 0</inkml:trace>
  <inkml:trace contextRef="#ctx0" brushRef="#br0" timeOffset="376361.5158">32317 3981 1723,'-10'-1'48,"-4"1"7,-4 0 9,-3 0 22,3 0 23,0 7 12,0 5 9,3 5 4,4 6 4,5 1-34,3-2-5,-1-2-5,8-7-3,-1-1-6,3-7-18,4-2-10,1-3-8,6-4-4,1-5-4,-4-2-4,-3-4-8,-3-6-5,-5 2-7,0 2-24,-3 3-11,0 7 0,0 4-2,0 3 2,0 7 0,3 3 4,3 2 1,8 7 0,3 0 2,5 1 8,8-4-8,-1 0-76,-1-8-162,-4-14-340,-7 5 0,-2-2 0,-5-5 0</inkml:trace>
  <inkml:trace contextRef="#ctx0" brushRef="#br0" timeOffset="376586.2524">32420 3930 908,'0'1'126,"3"3"18,3 3 10,7 6 6,-1-1 0,12 5 2,5 0 2,4 2 0,-4-4-38,-1-4-216,-4-10-345,-15 8 0,-1-6 0,-5-5 0</inkml:trace>
  <inkml:trace contextRef="#ctx0" brushRef="#br0" timeOffset="376774.5291">32611 3931 1492,'-8'7'117,"-4"8"14,-7 4 7,-7 9 6,2 0 1,3 3 0,-3 3 1,6-5-2,4-2-29,8-8-144,6-5-109,6-11-372,6 1 0,6-5 0</inkml:trace>
  <inkml:trace contextRef="#ctx0" brushRef="#br0" timeOffset="377165.0148">32772 3934 466,'0'-3'64,"0"3"30,1-1 28,-1-1 29,0 4 12,0 0 7,0 3 0,0 1 5,2 4 3,-1 3-35,1 2-22,2 3-28,1 3-28,-2 0-28,3-3-11,-2-2 9,-4-2 10,3-3 2,-3-1-4,0-2-3,0-1-1,0-1-3,0 1-3,0 0-7,0-3-16,2 0-74,5-3-138,-2-1-263,1 0 0,-1-1 0,-1-3 0</inkml:trace>
  <inkml:trace contextRef="#ctx0" brushRef="#br0" timeOffset="378216.1283">30095 6185 854,'0'0'102,"0"1"9,1-1 10,-1 2 43,6 1 31,8 1 22,11-3 23,15-1 27,21 2 6,25-5-88,27-4 8,34 1 2,35-5-8,38-3-37,25-4-31,13 0-16,1 4-21,-17-1-24,-21 1-3,-21 1-3,-22 5-2,-23 0-3,-23 2 1,-17 4-6,-21-1-1,-11 3-3,-14 0 0,-13 0-4,-17 0-5,-15 0-1,-16 0-13,-11 0-4,-11-2 0,-4 2-1,-3 0-4,3 0-2,-3 0-9,10 0-18,1 0-25,9 0-31,-2 0-16,3 0-27,1 0-37,-1 2-63,0 1-68,0-3-85,0 0-216,-1 2 0,-4 1 0,-6 1 0</inkml:trace>
  <inkml:trace contextRef="#ctx0" brushRef="#br0" timeOffset="381702.2308">30594 5313 1447,'0'-1'48,"0"-1"23,0 0 24,0-1 18,0-2 21,0 3 42,0-1 19,0-3 14,0 3 13,-7 0-31,-10-1 2,-7 1-11,-9 3-17,-6-1-15,0 1-21,0 0-39,7 4-20,7 1-14,5 3-14,5 3-9,6 1-10,3 2-12,4 2-7,2 0 0,5 2 1,4 0 2,4 1 2,4-1 3,6 1 3,5-1 2,2-3 2,5 3-5,-2-1 4,-1-3-2,-4 1-2,-2 2-5,-5 2 1,-6-2-3,-4 0-4,-4 2 0,-4 1 0,-3 1 6,-8 3 11,-7 2 11,-9-1 7,-9 2 7,-8-1 14,-2-6 21,5-8 25,2-7 5,11-8 5,5-14-5,13-7-20,4-7-11,10-10-2,10-1-9,11-1-15,5 5-20,8 3-26,2 6-4,0 3-5,0 2 0,-2 3-2,-2 3-8,-6-1-14,-4 1-1,-11 6-11,-8 0-12,-5 5-22,-5 4-26,0 2-9,0-1-6,-1 2 0,-3 0 2,3 0 9,-2 0-1,0 0 8,3 3 8,0 3 25,-2 2 25,4 0 9,-2 4 9,0-3 6,1-1 8,-1-5 10,0 2 11,2-4 4,-2-1 3,1 1 0,1-1 1,-1 2 3,1 1 3,1 2 7,0 2 10,-3 1 5,0 6 3,0 0 7,0 4 6,0-1 11,0 2 3,4 5 2,2-3 0,3 1-6,8-2-8,0-1-11,5-6-8,7-4-9,-2-6-4,3 0-8,0-7-4,-3-7-7,-3-6-1,0-6-4,-7-10-1,-7-6-1,-4-5-5,-4-4 0,-5-3-3,-5 7-5,-1 8-6,-1 10-4,-4 13-8,-2 9-22,2 6-36,1 5-53,1 6-70,4 1-157,3-2-543,5 10 0,-3-5 0,6-3 0</inkml:trace>
  <inkml:trace contextRef="#ctx0" brushRef="#br0" timeOffset="381996.9747">31273 5538 1112,'3'8'58,"0"3"27,1 6 37,-1 5 36,-8 2 10,-3 0 5,-7 5 5,-3 2 4,-4 6 2,0-5-31,3 1-55,8-7-67,8-6-58,-1-6-78,13-9-124,0-5-239,7-2 0,5-10 0,10-12 0</inkml:trace>
  <inkml:trace contextRef="#ctx0" brushRef="#br0" timeOffset="383342.9295">31609 5368 1719,'-3'0'103,"-7"0"15,-3 7 20,-5 3 6,-6 9 2,0 6 4,9 9 8,1 1 2,11-2 4,0-1-85,8-4-5,1-4-11,4-7-11,-2-3-4,7-5 4,-2-6-5,5-5-13,-4-5-13,7-13-5,-1-3-21,-1-9-9,-7-11-6,-1 0-6,-10 1-3,-4 5-2,-10 6 3,-4 7 7,-1 9 9,-7 5 4,-1 3 10,6 6 8,7 1 4,1 0 0,7-3-6,5 3-10,2 0 3,4 0 2,13 0 3,8-1 0,9-1-6,7-1 2,-4 1-2,-3 0-7,-12 1 5,-6 1 12,-10 5-2,-5 1-1,-2 3 3,-2 5 5,-4 6 6,1 4 1,-1 1 1,0 4 8,1 0 6,4 1 4,4-3 7,4-6 0,4-4 0,2-6-2,4-5 2,1-5-4,2-4 0,-2-4-9,3-7-17,-3-5-11,-8-8-15,-2-5-4,-6-2-4,-9-2-4,-9 4 2,-6 3 0,-3 6 2,-6 10 4,0 3 10,7 4 9,8 3 26,6 1 7,4 0-2,7-1-2,2-4-5,13 1 1,12-1 0,17-2-3,19-1 2,13 6-5,-2 1-19,-1 1-11,-18 1-3,-15 5 0,-18 2 3,-12 4-1,-12 4 4,-3 7 4,-6 2 5,-1-1 4,-2 8 3,-2 0 5,5 1 11,5 0 13,0-5 14,8 0 10,3-6 5,8-6 11,5-2 2,8-7 3,7-4-2,4-5-2,0-6-6,-3-5-10,-4-5-17,-8-8-9,-6-2-9,-12-5-10,-6-1-9,-8 1-5,-7 2 3,-7 5 0,-7 5 1,-8 7-1,1 6 1,1 3 0,8 4 0,7 3-3,11 0-4,6 0-2,3 0-4,0 0 1,-3 0 0,0 0-1,3 0-1,0 0-3,-3 0 0,3 2-1,0-1 5,0 1 1,0 0-2,0-1-6,0-1 0,0 0-7,0 0-12,0 0-11,0 2-34,0-1-44,3 1-62,-3 2-98,3 1-118,0-3-456,0 5 0,-3 1 0,-9-2 0</inkml:trace>
  <inkml:trace contextRef="#ctx0" brushRef="#br0" timeOffset="385503.2009">30637 6852 2292,'3'-8'131,"2"-1"34,0 2 12,-2-1 5,-3 3-3,3 3-5,-3 2 6,0 2 5,-3 4 4,1 10-91,-6 8-38,-1 7-34,-4 8-10,-1 0-5,4 0 7,1-3 6,6-7 0,1-10-1,2-4 1,2-8 11,7-2 1,10-5 1,16-3-5,14 1 2,16-3-15,3-2-40,-3 1-49,-8-3-88,-16 0-117,-14 1-89,-7-1-332,-14 4 0,-6 2 0,-3 0 0</inkml:trace>
  <inkml:trace contextRef="#ctx0" brushRef="#br0" timeOffset="385793.1724">30995 6841 1136,'0'-6'176,"0"0"29,0 1-8,0 1 26,0 4 27,-3 6 27,0 8 15,-2 12 8,2 10 1,-1 18-112,1 8-61,1 3-27,1 1 8,-2-3-23,3-8-25,1-9-28,-2-9-25,-1-9-48,2-7-86,3-10-194,-3-7-397,2-3 0,8-12 0,4-11 0</inkml:trace>
  <inkml:trace contextRef="#ctx0" brushRef="#br0" timeOffset="386435.7686">31726 6809 2661,'3'0'62,"-3"0"12,-3-3 13,-2 3 13,-8 3 9,-10 1 4,-7 3 3,-6 1 2,-3 2 2,3 1-56,9-5-5,7 0-10,8-1-10,6-2-10,6-2-6,0-1-5,0 2-3,0-1 0,-4 4-1,-6 5 2,-6 4 1,1 8-3,-9-2-4,0 3-2,6 1-5,3-2 3,7-4 10,4-4 10,8-5 1,7 1 3,4-3 3,11 0 2,5-2 1,9-2 3,1 4-1,0-2-4,-1 4-13,-5 4-13,-11-1 2,-9 5-4,-5 2-2,-6-4 1,-3 3 5,-6-1 6,-5 0 16,-5-3 11,-12 4 7,-13 0-1,-7-4-2,-6 5-1,2-2 0,7-5-7,11-1-28,12-7-85,14 0-155,5-10-168,10-34-406,10 30 0,13-4 0,9 0 0</inkml:trace>
  <inkml:trace contextRef="#ctx0" brushRef="#br0" timeOffset="386657.0661">31872 7253 1626,'3'4'90,"-3"6"16,0 4 21,-6 4 10,-2 10 6,-10 1 3,-4 1 1,-8 4-2,3-2-4,2-2-96,9-8-169,25-11-421,-9-2 0,7-8 0,9-9 0</inkml:trace>
  <inkml:trace contextRef="#ctx0" brushRef="#br0" timeOffset="387950.0384">32241 6931 1956,'0'0'86,"-3"5"25,-2 3 12,-4 10 14,-3 8 5,0 11 0,3 6 6,6 1 4,2 1 8,5-7-41,3-5-28,4-11-19,1-5-8,3-5-10,-3-6-3,3-5-1,0-5-7,2-8-8,-3-5-12,0-12-22,-3-8-9,-5-8-6,0-4-4,-5-2-4,1 8-1,-2 5-1,-3 10 0,0 8 4,0 6 3,0 7 10,0 5 5,0-1 2,3 1 1,0 1 2,0 1-1,3-3 3,3 2 3,9-1 6,7-3 5,10 5 5,4-1-4,-1 2-3,-8 4-3,-5 2 1,-9 3 2,-6 4-4,-4 4 0,3-1-4,-5 4-7,3 8-3,-4-1 5,1 7 6,-1-2 6,0 0 1,0-2 2,0-4 4,3-7 7,2-7 6,4-3 5,7-10 0,8 4-1,5-8-5,1-8-9,3-5-12,-3-4-6,-7-7-7,-7-4-10,-8 0-7,-8 0 0,-5 0 1,-8 0 0,-5 2-1,-8 3 3,-1 2 12,-4 5 3,4 6 1,5 3 4,9 4 2,4 4 8,7-1 5,1 3 1,2-2 2,-1 0-3,3 0-1,3-3 2,6 3-3,8-3 3,9 1-3,7 3-13,6 2-4,1 0-5,-2 2-5,-5 4 2,-7 5-2,-13 3 0,-6 7 4,-5 2 3,-3 2 0,-5 4 7,-3-1-1,3 2 4,0 1 14,0 0 18,3-5 14,6-1 14,7-3 14,9-10 4,9 0 1,8-8-6,2-4 5,0-8-4,-6-3-10,-6-6-12,-9-5-11,-7-6-16,-8-6-18,-10 0-5,-10 0-1,-12 1-1,-9 2-5,-6 8 3,-8 11-1,-1 7-4,6 2-3,7 3-2,5 3 4,9-3-4,8 2-2,2 1 5,6 3-6,1 0-21,7 1-37,-3 0-37,6 4-60,-3-2-97,0-4-187,-3 2-399,-2 4 0,-12-2 0,-14 5 0</inkml:trace>
  <inkml:trace contextRef="#ctx0" brushRef="#br0" timeOffset="388778.4596">30483 8290 1418,'-3'0'76,"3"3"66,-3-3 57,1 1 35,2-1 19,2 0 23,1 0 16,6 0 12,9 0 11,11 0-34,11 0-32,13 0-64,13 0-55,18-1-28,31-2-17,25-1-20,28-5-16,27-6-10,27-2-9,16-9-6,15-4-4,10-1-2,2 0-2,-14-1-4,-16 6-1,-23 4 2,-33 2-1,-27 8 0,-27 3-2,-36 9 0,-89-3-4,0 3-15,0 0-12,0 0-2,0 0-2,0-5 0,0-3 0,0-2-3,0-4 1,0-3 3,0-1 2,0 1-17,0 2-40,0 1-94,0 0-234,0 8-385,0 1 0,0 1 0,0 1 0</inkml:trace>
  <inkml:trace contextRef="#ctx0" brushRef="#br0" timeOffset="407401.5636">31640 2763 806,'2'-3'92,"-1"2"32,1-3 30,0 4 28,-2-3 17,2 3 8,-2 0 4,0 0 2,0 0-3,2 0-67,-2 0-36,0 0-23,0 0-21,0 3-23,0 2-11,-4 6-3,-1 4 9,-4 12 6,-5 4 14,-5 5 9,-5 3 4,-5 5-6,-1-2-9,-2 1 3,4-6-10,2-2-2,5-8-12,1-1-5,8-6-9,2-4-2,4-4 3,3 2-1,0-1 0,1 2-7,-2-5 2,-1 5-6,-2-1-3,-1 0-7,1-3-3,2 0 4,2-5 0,-1-6-28,4 0-38,0 0-86,0-6-103,2-15-358,3 10 0,1-3 0</inkml:trace>
  <inkml:trace contextRef="#ctx0" brushRef="#br0" timeOffset="407952.8321">31196 3256 1037,'0'7'64,"-3"3"24,3 6 5,0 4 10,3 2 13,3 0-5,3-2 14,5-2 4,1-3 17,6-5-31,3-3-28,0-5-19,8-2-6,2-3-15,-1-3-19,-1-8-9,-7-3-17,-8-1-13,-4-1-17,-9 1 2,-6 1 13,-7 5 9,0 0 14,-9 7 16,-3-1 14,-8 5 21,2 1 9,-4 0 9,2 0 5,5 0-4,3 0-14,6 0-14,6 0-12,-1 0-11,0 0-8,6 0-5,-1 0-6,4 0 1,-1 0-5,2 0-8,2 0-24,-2 0-43,0-2-69,0 0-74,6-7-310,-5 8 0,-1-3 0,3 0 0</inkml:trace>
  <inkml:trace contextRef="#ctx0" brushRef="#br0" timeOffset="412859.1672">30406 3005 1015,'-1'0'70,"-5"1"21,1-1 19,-1 0 33,-3-1 13,0 1 7,0 0 7,-2 1 19,1 3 16,1 5-41,-3 5-9,0 3-6,6 4-12,3 4-27,0-1-12,3 1-1,6-1-2,4-6-11,2-3-13,5-4-7,4-4-4,3-4-10,-1-2-8,0-8-4,1-4 0,-2-4-3,-1-2-8,-6-6-10,-6-1-8,-5-2-8,-2 2-3,-8 3-7,0 4-2,-6 4-4,-3 8-8,0 3-21,-1 2-40,5 0-74,6 0-95,8-3-397,-1 6 0,-2-3 0,3 0 0</inkml:trace>
  <inkml:trace contextRef="#ctx0" brushRef="#br0" timeOffset="413350.3221">30637 2781 976,'0'-1'33,"0"-2"6,1 1 25,1 4 16,1 9 17,1 11 23,0 10 7,1 6 9,1 3 14,-6 0-26,3-6 13,0-1 2,-3-5-24,0-8-13,0-3-7,3-7-7,-3-4 7,3-4-9,3-3-14,2-4-10,1-4-12,1-4-10,2 0-5,-1 0-8,2 3-10,-2 6-17,2 2-14,-4 5-2,-3 0-4,1 3 0,-4 1-2,-3 4 3,0-3-1,-3 1 3,-5 0 1,0-2 3,-6-1 1,-2-1-17,0-3-69,11 1-135,-1-6-278,0-3 0,6-5 0,0-6 0</inkml:trace>
  <inkml:trace contextRef="#ctx0" brushRef="#br0" timeOffset="413616.0641">30912 2899 1030,'7'6'64,"-1"8"13,3 8 5,2 10 2,-7 0 14,1 10 18,-5-4 25,-5 0 23,-10-4 9,0-2-42,-9-2-13,-3-3-13,3-9-2,9-4-32,3-7-126,9-11-445,3 0 0,2-10 0,7-11 0</inkml:trace>
  <inkml:trace contextRef="#ctx0" brushRef="#br0" timeOffset="413998.9091">31091 3001 1932,'3'-5'58,"0"1"3,6-3 0,2-3-1,3-1-1,2-2-6,0 0-1,-7 1-3,-3-1-2,-6 2-48,-9 4 8,-6 0 9,-6 2 7,-2 2 2,-2 1 7,1 4 14,3 8 6,1 9 3,2 2 7,5 9-1,5 2-10,4 1-13,6-2-5,8-2-8,5-4 3,7-7-18,5-4-35,11-9-94,12-6-451,-7-3 0,5-7 0,-1-7 0</inkml:trace>
  <inkml:trace contextRef="#ctx0" brushRef="#br0" timeOffset="414242.6636">31341 2835 1096,'-6'-1'77,"-5"1"19,-4 0 14,-3 4 11,0 4 1,1 8 3,3 3 1,6 5-3,6 0 4,4-3-64,4 1-23,3-6-32,3-3-2,6-5-14,3-5-56,3-2-74,-3-17-268,-3 7 0,-3-9 0</inkml:trace>
  <inkml:trace contextRef="#ctx0" brushRef="#br0" timeOffset="414473.3123">31389 2592 1142,'0'-7'65,"0"4"4,0-1 17,3 4 20,0 3 10,3 16 3,3 12 0,2 8 0,-4 9-7,0 6-60,-2-1-15,-5-5-27,0-8-80,3-12-102,-3-11-210,0-2 0,0-8 0</inkml:trace>
  <inkml:trace contextRef="#ctx0" brushRef="#br0" timeOffset="414701.8853">31338 2835 1630,'-3'0'98,"0"0"37,0 3 28,1 0 12,2 0 12,6 0 9,6 5 7,8-6 0,12 3-4,8-4-64,10 0-50,1-1-78,0 0-110,-7-1-129,-5-3-384,-18 4 0,-3 0 0,-14 3 0</inkml:trace>
  <inkml:trace contextRef="#ctx0" brushRef="#br0" timeOffset="415793.231">31446 8403 1244,'3'0'124,"-3"0"26,0 0 28,3 0 32,-3-2 32,0 2 20,0 0 5,3 0-1,-3 0-6,0 0-84,0 6-17,0 11-21,0 15-26,-12 13-29,-3 16-32,-8 9-18,-7 1-4,3-4 1,2-8 7,2-7-7,9-12-17,4-8-7,4-9-16,3-9-39,0-8-170,30-9-545,-22 0 0,-2-2 0,1-2 0</inkml:trace>
  <inkml:trace contextRef="#ctx0" brushRef="#br0" timeOffset="416157.7726">31240 8890 2140,'0'0'102,"0"6"29,2 6 10,-2 8 2,0 1 1,0 9 3,1-2 3,4-1 7,5-8 6,2-4-37,9-12-58,3-3-32,-1-6-16,-1-6-5,-7-2-2,-6-6-1,-6 0-5,-6 0-8,-6 7-4,-7 3-2,-2 4-1,-2 5 2,-1-1 6,4 2 2,4 2-1,7-1-3,3 2-6,3 3-29,3-1-81,9-3-225,-2 0-293,4 0 0,12-4 0,10 1 0</inkml:trace>
  <inkml:trace contextRef="#ctx0" brushRef="#br0" timeOffset="416583.1016">31815 8893 2237,'-5'0'113,"-4"0"9,-1 0 7,-5 5 13,0 3 8,2 4 7,6 6 4,1 3 0,6 3 1,4-2-102,2-1-8,4-3-8,0-4-5,4-7-9,-2-2-4,4-5-7,3-8-2,0-3-5,2-7-8,-3-3-12,-6-8-14,-9-2-10,0 2-2,-6 0-11,-5 9-6,-5 6-2,-1 11-7,-8 3-52,4 6-71,4 0-83,1-6-328,10 7 0,0-3 0,6-4 0</inkml:trace>
  <inkml:trace contextRef="#ctx0" brushRef="#br0" timeOffset="417062.4066">32063 8628 1655,'0'-5'67,"0"2"5,0 3 14,0-2 16,0 7 12,3 12 9,0 7 2,1 9 3,1 6 1,1 2-72,-6-4 15,3-4 2,-3-5-12,0-7-13,0-4-4,3-6 29,-3-5 3,3-6-2,0-2 0,6-6-4,3-8-5,2-2-11,7-5-2,1 0-4,4 6-9,1 5-37,-3 7-7,-3 3 0,-4 9-1,-8 1 1,-3 2 0,-3 4 5,-3 0 1,-5 1 5,-5-1 0,-8 1 3,-2-3 2,-7 0-1,0-2 0,6-6-3,3-3-41,12-1-132,6-10-140,3-5-323,9-4 0,9-3 0,12-2 0</inkml:trace>
  <inkml:trace contextRef="#ctx0" brushRef="#br0" timeOffset="418156.8983">32356 8794 1719,'0'3'87,"0"1"25,4 6 13,0 0 3,5 7 4,0 3 2,-1 4 1,-5 1 5,0 3 17,-6-2-40,-8 1-26,-5-4-25,-7 2-10,-4-5-3,1-2 1,5-7-4,7-5-24,9-8-42,5-7-80,7-11-75,11-9-28,8-6-12,4 0-4,6 2-2,-6 6-10,-7 7 17,-7 8 42,-10 4 68,0 5 96,-6 3 90,8 0 33,1 0 16,6-3 5,9-2 5,4-5 5,9-4-17,2-5-15,-3-1-33,-10 3-38,-10 1-27,-10 1-6,-9 4 1,-10 5 8,-1 4 11,-5-1 11,0 8 10,-6 7 2,4 3 10,4 6 13,2 3 2,6 3-3,6 1-5,1-3-7,4-3-9,4-3-11,0-4-2,0-7 0,6-2-8,0-3-7,0-1-4,-3-2-2,-1-2-2,-5 2-2,-2 0-4,1 0 0,-2 0-2,0 0-2,3 0 4,-3 0 8,0 0 11,0 0 8,0 0 3,0 0 2,0 0-1,4 0-2,-4 0-5,0 0-1,0 0-8,3 0-10,-3 0-8,0 0-9,0 0-1,0 0 0,0 0 1,0 0 4,3 0 4,-3 0-2,0 0 4,0 0 0,0 0-2,0 0 0,3 0-5,-3 0-2,0 0-3,0 0-2,0 0-3,0 0 0,0 0 3,0 0-2,0 0-1,0 0 0,0 0 2,0 0-2,0 0-5,0 0-3,0 0-3,0 0 1,0 0 0,0 0 0,0 0 3,0 0 0,0 0 3,0 0 1,0 0 6,0 0-3,0 0-3,0 0-7,0 0-8,0 0-12,0 0-51,0 0-56,0 0-103,5-8-142,-4 4-282,1-6 0,-1 0 0,-2-4 0</inkml:trace>
  <inkml:trace contextRef="#ctx0" brushRef="#br0" timeOffset="421633.475">17256 11175 2083,'0'0'42,"0"0"-2,0 0 0,0 0 5,0 0 6,0 0 14,0 0 25,0 0 27,0 0 29,0 0-21,0 0 15,0 0 9,0 0 6,0 0-3,0 0-2,0 0-15,0 0-24,0 0-25,0 0-30,0 0-25,0 0-19,0 0-9,0 0-3,0 3-1,0 2 2,0 6 5,4 9 2,-3 9 0,5 0 3,-1 9 5,0-1 1,-1-2 5,-1-5-1,0-3-3,-3-8-3,0-6-1,0-4 2,0-1 4,0-6 0,0-1-6,0-2-3,-3-4-38,0-4-59,2-3-156,-1-18-539,1 13 0,2 0 0,-1 4 0</inkml:trace>
  <inkml:trace contextRef="#ctx0" brushRef="#br0" timeOffset="421945.1392">17206 11013 2525,'-2'-8'72,"2"-3"3,0-1-1,0-3-10,0-2-53,6-2-106,0 2-83,4-7-331,3 14 0,-2 5 0,0 5 0</inkml:trace>
  <inkml:trace contextRef="#ctx0" brushRef="#br0" timeOffset="422274.024">17378 11065 913,'11'8'126,"2"5"15,6 6 21,2 2 16,-6 4 11,-3 2 18,-4 4 16,-5 6 8,-5 1 5,-7 6-107,-1 4-15,-7 3-16,-6 0-37,-1-3-43,5-5-48,2-8-74,7-17-127,2-11-301,1-4 0,-2-9 0,-2-8 0</inkml:trace>
  <inkml:trace contextRef="#ctx0" brushRef="#br0" timeOffset="422602.9132">17118 11176 1410,'-6'0'82,"-1"4"28,-2 2 26,-2 5 21,4 6 19,-2 5 20,3 7 12,3 3 5,1 3 6,2 0-44,3 1-36,3-4-28,1 1-23,3-10-20,2-4-16,1-6-34,3-5-91,5-5-175,-2-29-399,-1 21 0,2-4 0,-7 5 0</inkml:trace>
  <inkml:trace contextRef="#ctx0" brushRef="#br0" timeOffset="423670.154">18721 11277 822,'5'0'114,"-2"0"31,1 0 37,-1 0 28,-3 0 23,0 0 17,2 0 2,-4 0 4,4-2 4,-5 2-80,-3 0-26,-3-3-26,-5-1-29,-6 4-24,-2-3-18,-7 2-15,2 1 1,-1-3-1,1 6 1,4 1 5,5 6 2,5 5 0,2 10 0,6 4-5,2 8-2,5 5 0,2 0-3,7 1-4,7-2-8,4-4-17,9-8-19,2-4-32,-2-10-62,7-9-100,1-9-139,2-3-326,-1-6 0,3-8 0,-1-5 0</inkml:trace>
  <inkml:trace contextRef="#ctx0" brushRef="#br0" timeOffset="424031.5851">19000 11403 1567,'0'0'149,"-4"0"28,-2 2 22,1 3 9,-3 4 3,-1 4 4,7 6 5,-1 1 0,3 3 4,5-3-118,4-4-18,4-6-24,4-4-20,4-5-6,2-5 0,-1-8-6,-2-2-4,-2-6 1,-6-3-6,-6-3-3,-4 0-14,-9 0-4,-6 0-3,-7 3-2,-1 6-6,0 8 0,3 3-3,7 6-16,3 6-42,5-2-114,13 1-186,-9 0-274,7-4 0,7-1 0,19-6 0</inkml:trace>
  <inkml:trace contextRef="#ctx0" brushRef="#br0" timeOffset="424449.5191">19448 11194 2252,'-15'0'111,"-3"0"3,-8 0 4,1 3 1,5 3 2,8 2 2,6 3 1,3 5 2,3-1 4,0 0-94,3 2-16,2-1-4,2 1-2,5 0-2,3-2 0,6 2-3,-3-4-14,3 0-11,0-1-7,-2 2-3,-5-2 1,-4-1 1,-9 2 7,2 3 10,-7-2 5,-10 4 5,-6 2 14,-7 0 10,-4-3 4,4-1 2,1-6-24,14-4-98,6-9-188,4-5-336,2-7 0,2-8 0,3-12 0</inkml:trace>
  <inkml:trace contextRef="#ctx0" brushRef="#br0" timeOffset="424695.3012">19560 10974 1426,'0'-3'147,"0"-1"14,5 2 19,0 5 18,5 10 5,1 14 1,5 14 1,-8 11-1,-2 8-4,-3 5-152,-3-2-24,0-8-33,0-3-60,0-13-81,6-11-99,-6-40-295,1 19 0,1-14 0,0-10 0</inkml:trace>
  <inkml:trace contextRef="#ctx0" brushRef="#br0" timeOffset="424934.1947">19537 11253 1968,'0'0'74,"3"0"11,-3 0 6,7 2-1,9-4-72,15-1-174,13-11-278,16 7 0,11-4 0</inkml:trace>
  <inkml:trace contextRef="#ctx0" brushRef="#br0" timeOffset="425766.0385">20590 11190 1555,'-9'11'98,"-5"8"15,3 7 10,-3 0 10,7 3 15,2 2 12,5-4 14,0 1 12,5-5 16,2-5-65,5-4-12,3-5-9,6-6-8,5-6-7,2-6-12,2-6-12,1-9-13,-9-3-11,-7-6-15,-8 3-11,-11-1-11,-8 4-7,-13 3-4,-5 7-4,-4 4-9,4 9-12,3 4-11,10 4-22,10 2-32,4 1-71,10-6-124,-1-15-365,11 14 0,7-4 0</inkml:trace>
  <inkml:trace contextRef="#ctx0" brushRef="#br0" timeOffset="426229.0993">21046 10873 1302,'-13'-6'93,"-8"3"30,-6 0 30,-7 6 35,7 13 21,4 14 15,6 6 11,9 12 8,3 7 4,5 4-67,2 1-21,1-2-24,2-5-24,-2-2-26,4-10-18,3-7-13,-3-8-5,-4-9 24,-2-6 18,-1-7-4,0-5 5,0-6-7,0-6-5,0-10-5,0-7-5,0-4-6,0 3-8,0 4-31,3 9-18,6 8 3,8 9-9,5-2-13,13 3-35,7 3-59,12-3-106,8-4-213,3 1-349,-2-5 0,0-2 0,-1-7 0</inkml:trace>
  <inkml:trace contextRef="#ctx0" brushRef="#br0" timeOffset="426872.1611">21696 11147 1978,'0'0'24,"0"1"38,0 5 23,0 4 7,0 6 4,3 5 3,0 7-1,0 4 1,2-1 1,-1-2-19,1-6-1,-1-3-36,-4-4-6,2-8 18,-2-3 6,0-5-1,0-4 3,0-9 1,0-4 3,0-10-1,0-7-2,1-3-2,5 2-4,4 3-23,0 6-10,5 9 2,1 6 0,4 7-2,1 4-3,2 6 0,0 8 0,-7 1-4,-2 3-9,-9 2-6,-2-3 2,-3 0-3,0-5 3,0-6 10,0 1 7,0-6 1,0-2-1,0-6 4,3-4 1,3-10-1,8-5 0,6-2-3,1 1-4,-2 7-12,-1 10-4,-5 6-2,-6 5 0,-1 6 0,-3 6-4,0 3 2,-3 7-2,1 0 1,-1 2 1,0 2-3,0-4-8,2 0-24,-1-4-63,6-3-135,1-16-514,6 5 0,8-5 0,9-5 0</inkml:trace>
  <inkml:trace contextRef="#ctx0" brushRef="#br0" timeOffset="427269.562">22367 11153 1938,'-11'0'91,"-5"3"18,-8 5 16,-4 6 14,-1 2 8,-1 8 4,5 4 1,8-2 2,8 0 3,5-3-60,8-3-19,3-9-5,5-6-11,6-2-13,2-8-6,4-3-5,2-7-3,-5-2-8,-5-5-15,-1 1-5,-6 2-13,-6 2-34,-1 7-7,0 6-1,-2 4 0,0 7 0,1 3 4,3 6 4,2 1 13,3 6 1,9 0 4,5-5-24,7-4-129,18-11-438,-8 1 0,1-5 0,-3-5 0</inkml:trace>
  <inkml:trace contextRef="#ctx0" brushRef="#br0" timeOffset="427730.017">22626 11218 1696,'-3'-3'58,"0"2"19,3 1 20,-3 0 17,3 1 13,0 10 6,0 1 0,3 5 4,3 7-2,2 3-60,-4-1 4,2-2-17,-4-4-2,-1-6 13,-1-4-7,0-7-1,0-7-2,0-6-1,0-6 2,0-7-1,3-6-1,2-3-2,2 3-19,4 0-28,1 5-6,4 10-5,1 3 2,6 7-2,-1 1-2,2 2 3,-2 5-2,-5 4 4,-7 3 4,-6 6-1,0 5 1,-4 3-2,0 3 0,2 1-2,1-4-3,3-1-26,3-3-86,10-9-155,-2-5-392,9-4 0,1-8 0,8-7 0</inkml:trace>
  <inkml:trace contextRef="#ctx0" brushRef="#br0" timeOffset="428061.0869">23082 11175 1827,'-1'-1'77,"-1"1"31,1 0 22,-1 6 20,1 7 10,2 5 4,5 7 0,3 7 2,2-3-1,4 2-40,-2-6-20,1-5-12,2-9-14,2-6-17,1-7-10,3-9 0,1-6 0,-5-7 1,-5-7-1,-7-8-6,-3 3-12,-4-3-26,-4 10-18,-1 7-19,0 11-35,-1 8-91,4 3-179,-2 1-332,4 4 0,2-1 0,8-2 0</inkml:trace>
  <inkml:trace contextRef="#ctx0" brushRef="#br0" timeOffset="428624.4801">23613 10836 1043,'-14'-1'141,"-2"1"24,-6 0 14,-2 1 21,5 6 12,2 5 18,3 8 19,5 7 10,3 9 8,6 7-98,0 4-41,0 5-23,3 4-12,-3 1-17,0-1-11,3-4-15,-3-3-16,-3-3-6,3-11-8,-3-8 9,3-11 9,-1-5-1,1-8-1,1-11-4,2-9-1,4-12-1,-1-9-5,2-3-2,-2 4 1,-1 8-11,-4 8-16,3 10-1,2 4 2,5 4 1,7-1-2,8 1 1,4-1-4,-3-3-12,0 0-18,-4 0-26,-9 2-32,-4-2-127,12-6-494,-19 9 0,2-2 0,-2-5 0</inkml:trace>
  <inkml:trace contextRef="#ctx0" brushRef="#br0" timeOffset="429966.3073">20425 6396 480,'0'0'67,"0"-1"2,0 1 1,0-1 1,0 1 1,0-2-5,0 2 1,0 0 1,0 0-1,0 0-56,0 0-23,0 0-30,0-1-34,3 1-29,-2 0-72,1 0 0,-1 0 0,1 0 0</inkml:trace>
  <inkml:trace contextRef="#ctx0" brushRef="#br0" timeOffset="431880.21">19824 1920 535,'0'-2'19,"0"1"4,0-1 9,0 1 8,0 0 4,0 1 0,0 0 1,2 0 2,-2 0 8,0 0 0,0 0 11,1 0 0,-1 0-8,0 0-7,0 0-1,0 0 2,0 0 1,0 0 5,0 0 0,0 0-12,0 0-9,0 0 1,0 0 5,0 0 11,0 0 13,0 0 2,0 0-2,0 0-9,0 0-13,0 0-6,0 0-1,0 0-2,0 0-6,0 0-10,0 0-13,0 0-7,0 0-1,0 0 1,0 0 0,0 0-5,0 0-11,0 0-8,0 0-11,0 0-17,2 0-39,1 0-69,2-1-192,-1 3 0,-1-1 0,1 4 0</inkml:trace>
  <inkml:trace contextRef="#ctx0" brushRef="#br0" timeOffset="435224.9752">23261 3513 1883,'0'0'93,"0"0"16,0 0 15,0 0 5,0-1 0,0 1-2,0 0 5,0 1 25,0 6 20,0 10-68,0 12-8,3 14-5,2 15-2,4 17 10,1 10 23,5 8 14,1 8-2,-5 0-16,2-2-17,-7-9-3,-3-10-7,-2-12-7,-1-17-11,0-6-15,0-13-23,0-8-24,0-10-23,0-5-59,0-5-83,0-2-120,0-5-149,-3-15-337,-1 15 0,-3-5 0,-6 1 0</inkml:trace>
  <inkml:trace contextRef="#ctx0" brushRef="#br0" timeOffset="435824.9364">23222 4463 1697,'-3'0'102,"0"3"36,-2 4 24,0 0 19,2 5 25,3 8 7,1 1 2,6 1 9,7 3 2,7-4-60,9-3-41,8-7-31,4-7-23,3-2-18,1-7-22,0-6-12,-4-4-6,-3-3-13,-7-9-3,-11 0-9,-9-8 4,-8 3-7,-4-2 10,-10 2 10,0 6 15,-9 9 22,-8 3 16,-13 13 20,-4-2 18,-9 6 20,-1 5 0,1-1 7,4 3-6,3 0-9,6-1-16,9-4-16,4 2-9,8-5-13,7 1-13,6-3-12,6 0-3,0 0-5,2 0-7,-4 2 0,2-2 0,0 0-2,0 0 0,0 0-6,0 0-15,0 0-43,0 0-61,0 0-59,0 0-49,0 0-57,3 0-69,0-2-72,0-3-48,2 2-42,-1-1-23,-1 1 0,-3 1 0,3 5 0</inkml:trace>
  <inkml:trace contextRef="#ctx0" brushRef="#br0" timeOffset="436558.7337">23066 4429 576,'4'6'110,"1"8"39,2 3 32,5 5 16,0 6 5,0 0 12,3 2 9,6 0 7,1-6 6,8-5-49,6-4-33,3-9-31,0-6-31,3-2-12,-3-7-5,0-3-12,-4-5-9,-2-5-7,-9-4-8,-6-4-14,-7-2-16,-7-5-5,-5-3 4,-4-1 26,-4 0 33,-7 7 24,-6 5 5,-8 8 9,-8 13 5,-8 4-1,-6 1 5,-4 10-2,0-3-6,9 4-29,4 2-33,11 1-24,10 0-5,10-2-12,4-1-7,5-5 0,3 1-6,0-1-4,0-3-3,0 1-4,0 2-4,0-3-9,0 1-12,0 1-8,0 1-3,0 1-5,0-2 2,0-1 5,0 1 4,0-2 4,0 0 2,0 0-7,0 2-8,0-2 5,0 0 8,0 1 2,0 3-4,0-2-12,0 0-25,0 4-38,0-3-52,3-3-44,-3 1-32,9-1-257,-7 3 0,2 2 0,1-2 0</inkml:trace>
  <inkml:trace contextRef="#ctx0" brushRef="#br0" timeOffset="438618.8166">19695 12237 2537,'0'2'127,"0"-2"25,0 1 22,0-1 12,1 0 3,1-3 9,2-1 11,2-1 9,8-2 6,6-3-94,5 0-21,5-4-20,10-1-21,4 1-9,0-1-6,1 4-7,-6 7-12,-9 9-7,-9 10-5,-8 9-4,-10 5-2,-2 7-5,-5 3 3,-9 3 8,-9-3 14,-7 1 9,-7-1 3,-6-3 4,-1-7 5,3-5 4,6-6 5,7-11 3,4-5-4,12-4-2,5-7-5,8-2-8,8 2-1,11-5-5,8 5-6,3 2-4,8 1-8,3 2-6,2 2 0,2 1-9,0 0-15,-3 1-23,-5 0-35,-6 1-71,-9 0-82,-8 2-124,0-1-220,-12 3-342,3-3 0,-4-2 0</inkml:trace>
  <inkml:trace contextRef="#ctx0" brushRef="#br0" timeOffset="439012.8958">20381 12222 1996,'-3'-4'137,"-4"0"10,-3 1 17,-1 0 27,4 6 18,-2 9 11,2 7 15,4 6 6,3 7 5,0 1-112,9 3-20,3-7-6,3-5-15,6-6-24,3-8-10,3-6-11,2-7-13,-1-8-7,4-7-4,-8-3-7,-6-7 0,-11-4-3,-5 2-6,-17-4-2,-10 3-5,-8 0-4,1 8-1,-1 9-5,7 10-16,11 4-42,7 7-73,4 2-146,4-7-519,4 8 0,2-2 0,10-6 0</inkml:trace>
  <inkml:trace contextRef="#ctx0" brushRef="#br0" timeOffset="440265.5819">21009 12182 2273,'0'3'117,"0"3"14,-2 1 17,-1 6 13,0 2 10,0 6 9,-2 1 17,4 8 12,1 2 8,0 3-86,3-4-17,4 1-5,4-6-5,5-6 1,6-6 0,-1-7-3,4-4-14,1-7-13,-1-9-7,1-5 0,-5-5-13,-8-9-15,-6-3-20,-6-5-17,-9 0-10,-9 3-7,-6 8-5,-4 5 1,-3 7-1,4 12-4,4 3 3,4 2 5,9 0 10,2 0 7,7 0-2,0 0 3,0 0 3,8-3 2,6-1 2,8-2-4,10-3 4,10 1-2,6 1-3,-1 3-2,-3 1-1,-8 5-4,-9 1-1,-11 9 0,-10 3 0,-3 4 2,-3 8-1,0 2 4,0 1-2,0 5 2,3-4 1,-3 1 3,6-6 0,5-2-1,1-2-1,3-5 2,2-5 0,0-6-4,-1-3 4,2-2-4,-2-6 2,-1-6-6,-3-5-6,-3-8-4,-6-5 0,-4-7-5,-11-3-1,-3 0 3,-6 1-5,-2 4 5,0 3 0,4 11 4,7 1 9,4 8 1,5 3-1,3 0 3,-1-4-2,4 4-3,6-1 2,3-3 1,13 7-3,12 1 1,6 1-2,12 3 1,-6 5-1,-5 2 3,-13 6 1,-10 3 2,-11 8 8,-7 0 4,-3 2 2,0 2 1,-2 3 2,4 1 3,-2 0 3,0 0 2,4-5 4,3-2 4,6-6-5,6-7 2,10-8 0,5-4-1,7-6-3,7-9-3,-3-6-3,-1-4 0,-10-11-7,-13 0-6,-12-7-4,-15 3-2,-11 4-4,-9 4 0,-6 6-2,-4 14 0,3 5-2,1 4-18,2 3-18,8 6-33,7 0-43,4-2-57,10 1-133,-1-6-584,5 1 0,4-2 0,6 0 0</inkml:trace>
  <inkml:trace contextRef="#ctx0" brushRef="#br0" timeOffset="440698.4028">22298 12050 1840,'-3'0'135,"3"3"39,0-2 31,0 1 21,0-2 13,3 2 8,2-4 4,4 2 6,7 0 3,5 0-94,10 0-33,0-1-38,9 4-31,-5 8-21,-5 6-9,-6 4-7,-12 11 1,-8 5-1,-11 1 9,-10 1 4,-10 2 1,-11-3 3,-9-2 0,-1-4 2,0-6-5,9-9 2,9-7-21,7-5-63,11-10-79,7-7-134,7-14-212,2 0-319,14-9 0,15-4 0,10-3 0</inkml:trace>
  <inkml:trace contextRef="#ctx0" brushRef="#br0" timeOffset="440996.0807">22662 12026 2205,'-9'0'129,"-3"1"20,-3 4 18,-4 2 21,-1 7 29,-4 9 15,-1 8 16,0 3 10,3 2 5,7 5-104,7-4-23,8-1-16,14-7-16,5-3-21,12-4-28,9-7-13,8-8-11,3-2-12,0-3-16,-4-4-48,-11-3-56,-7 1-70,-14 1-114,-3-12-188,-12 4-273,-8-2 0,1 0 0,-5-3 0</inkml:trace>
  <inkml:trace contextRef="#ctx0" brushRef="#br0" timeOffset="441663.1463">23330 11716 1712,'0'-1'149,"0"-2"4,0 1 3,0 2 12,0-2 26,0 4 24,0 0 18,3 8 30,0 10 16,7 11-105,-3 17-8,6 8 9,-2 10 2,0 3-7,-1-1-21,-1-5-21,-6-8-15,0-6-30,-3-11-15,0-11-27,0-7-43,0-8-95,0-5-161,5-12-212,-2-1-372,-3-6 0,1-4 0,1-3 0</inkml:trace>
  <inkml:trace contextRef="#ctx0" brushRef="#br0" timeOffset="441956.2665">23330 12088 1215,'-5'-6'175,"-1"-3"53,1 0 46,-1-1 22,6 2 22,0 8 22,0-3 13,0 3 12,0-4 35,6 4-99,10-2-47,9-3-47,14 0-44,7 0-20,12-2-22,-3 2-20,-2-2-16,-9 2-33,-14 4-81,-9 0-62,-11 1-61,-7 1-81,-3-1-138,12-3-532,-9 3 0,-3 0 0</inkml:trace>
  <inkml:trace contextRef="#ctx0" brushRef="#br0" timeOffset="442619.2054">24021 11858 1986,'0'-3'165,"2"1"3,-2-1 26,0 1 31,0 5 27,0 8 16,0 10 10,1 7 2,1 13 1,1 4-152,0 4-11,0-2-2,0-10-22,-3-3-28,1-11-23,-1-6-13,0-5-3,0-7-2,2-4 0,-1 0 0,-1-2 2,3 1-1,0 0-3,-3 0-2,0 0 0,0 0-3,0 0-7,0 0 1,0 0 0,3 0-1,-3 0-2,0 0-2,0 0-4,0 0-1,0 0-5,0 0 0,0 0 0,0 0-2,0 0 1,0 0-3,0-1 0,0 1-1,0 0 1,0-2-1,0 2-1,4 0-5,-4 0-4,0 0-6,0-1 2,0 1 3,0 0 0,0 1 0,0 1-7,1 0-33,-1 3-42,3 0-66,0-3-125,0-7-538,0 5 0,1-2 0,3-1 0</inkml:trace>
  <inkml:trace contextRef="#ctx0" brushRef="#br0" timeOffset="443156.2379">24376 11886 2016,'0'0'105,"-3"0"14,0 0 31,3 0 32,0 0 33,0 0 20,0-1 8,6-4 9,2 0 7,5-3-85,10-1-9,3 1-15,2 1-26,4 5-32,-4 2-32,-5 7-16,-4 5-7,-6 8-8,-7 4-6,-8 7 0,-6 2 3,-12 4 7,-6 4 0,-9-4 2,-4 1 1,3-8 1,7-8 10,10-4 14,8-8 7,11-6 1,0-2-6,11-1-8,11-2-2,10 1-4,13 0 1,11 0-5,6 0-23,-4 1-35,-8-1-45,-9 0-59,-11 1-72,-11-1-91,-4 0-185,-6-22-406,-3 15 0,3-5 0,-2-10 0</inkml:trace>
  <inkml:trace contextRef="#ctx0" brushRef="#br0" timeOffset="444370.3973">24912 11872 1686,'-9'-1'163,"-3"1"23,-4 0 18,0 1 19,2 4 13,1 7 12,7 7 15,3 6 12,0 6 3,9 2-116,3 2-43,3-1-17,3-4-11,5-5-11,-2-5-10,5-10-10,-2-6-11,1-4-10,1-7-3,-1-5-4,-1-6-5,-8-4-10,-6-10-13,-4-5-12,-10-2-1,-6-3-4,-5 1 1,-4 9-2,-1 5-1,2 10 2,6 6 3,5 4 1,4 4 4,4 2 0,2-1-14,0 1 6,3 1 4,3 0-1,7-2-6,4 2 8,7 0 4,6 2 4,-1-1 3,-2 4 4,-6 3 16,-3 3-5,-9 0-5,0 6 7,-3 1 7,-3 0-8,3-2-2,2 5 6,1 1 4,0 1 3,3 3-1,1 0 6,0 3 4,1-3 1,-3-3 6,5-6 2,-2-5 2,7-3-6,-2-6-5,6-3 0,5-7-2,-1-4-10,-1-7-15,-1-5-12,-10-8-10,-10 0-6,-8-5-3,-13 1 2,-10 0-1,-9 5-4,-1 8 2,-7 3 4,5 8 8,7 0 6,7 7 7,8 0 6,5 0 2,8 2-1,1 1-3,0 0 0,0-2-3,3 0 0,1-1 3,8 1-3,6-2-2,6 0-3,10 3-4,3-1 1,-3 1 0,3 1 1,-6 2 0,-10 4 0,-9 0-4,-2 5 1,-7 4 3,1 2 0,-1 5 1,1 4 2,-1 3 8,8 0 7,1 4 4,3-3 2,11-1 5,4-6 5,3-4 2,6-8 3,6-8-1,-1-2 3,2-7-7,-6-8-7,-6-1 0,-7-9-3,-13-4-2,-8 2-9,-14-5-3,-13-1-3,-6 6-9,-11 2-2,-8 2-3,-1 9 1,-1 4-6,10 5 0,5 3-6,14 2-16,8 0-40,8 0-48,2 0-14,1 0-62,1 0-137,35-4-575,-28 3 0,11 1 0,5-3 0</inkml:trace>
  <inkml:trace contextRef="#ctx0" brushRef="#br0" timeOffset="445168.79">26072 11750 1088,'0'0'112,"0"1"73,0 2 34,0 2 24,0 4 14,0 8 14,0 0 14,0 3 11,3 1 10,3 3-70,1-2-24,7-2-62,3 1-24,4-4-6,9-3-6,5-4-8,5-9-12,-2 2-6,1-7-9,0-7-8,-7-3-6,-3-4-7,-10-6-12,-7-3-15,-6 0-10,-5-1-7,-1 2-5,-1 6-7,1 3-5,1 12-2,-1 2-2,0 7 0,0 5 5,0 7 5,5 8 6,3 9 5,5 5 6,5 3 13,3 7 16,3 0 12,-1 3 11,-2-2 11,-5 1 2,-6-1 0,-6-3 1,-4 0-2,-6-6 10,-6 0 14,-8-8 44,-8-1 26,-11-5 29,-11-5 20,-7-4 13,-6-6-3,-4-2-5,4-4-3,4-3-14,10-2-22,11 0-58,13 0-38,7-2-40,7 2-35,7 0-18,2 0-4,1 0 0,2 0 0,-1 0 0,-1 0 0,1 0 0,0 0 0,0 0 0,0 0 0,0 0 0,0 0 0,0 0 0,0 0-32,0 0-98,0 0-90,0 0-52,0 0-70,0 0-138,9-2-299,-8 2-408,5-5 0,-2-5 0,4-7 0</inkml:trace>
  <inkml:trace contextRef="#ctx0" brushRef="#br0" timeOffset="451345.27">27643 11598 352,'0'0'60,"0"0"38,0 0 26,0 0 18,0 0 15,0 0 9,0 3 7,0-3 7,0 0 6,0 3-26,0-3-24,0 0-26,0 1-12,0 2-6,-3-2-2,-1 2-1,-2-2-2,-2 1-5,-4 4-2,-1-1-1,-7 4 6,-1 3 4,-3 5-6,-5-1-3,-1 2-5,-1 2-6,1-1-3,1 2-2,5-6-2,4 1-3,5-4-11,5-2-15,-2-3-9,1 0-7,-1-2-8,-3 4-3,1-1 0,3-1-2,-3 1 0,6-1-2,1-1 0,4-2 0,0-1 2,3-2 4,0 1 6,0-2 6,0 1 7,0-1 5,0 0 6,0 0 2,0 0 3,0 0 1,0 0-1,0 0-4,0 0-5,0 0-5,0 0-4,0 0-7,0 0-7,0 0-2,0 0-3,0 0-4,0 0-1,0 0-3,0 0 2,0 0-4,0 0-10,0 0 8,3 0 10,7 0 5,1 0 5,8 3 3,7 2 8,3 1 2,1 2 3,-1 0 5,-1 2 7,2 1 2,0 2-6,4-2-4,0 3-2,5-1-2,0-1-6,2-2-4,-4 2-2,-5-2-6,-9 1 1,-4-4-11,-10-3-1,-6 3-1,2-2-2,-2-2-1,-2 1 2,2-1 2,2 1 3,-2-4 1,0 2 1,2-1 1,0-1 0,-3 2-1,-1-2-7,-1 0-12,0-2-33,0 2-26,0 2-49,0-2-103,3-3-167,-1-13-353,-2 14 0,-3-3 0,0 1 0</inkml:trace>
  <inkml:trace contextRef="#ctx0" brushRef="#br0" timeOffset="453041.7362">27234 12173 348,'-1'-1'24,"-1"-3"4,-1 1 15,1 0 13,1 1 7,1 2 3,0 0-1,0-2 1,0 2 0,0 0-20,-2 0 7,-1 0 3,3 0-10,-7 0-8,7 0 0,-6 0 3,3 0 10,-2 0 9,2 0 8,0 0 12,3 0 1,-1 0 2,-1 0-5,1 0-1,-5 0-7,3 0 3,0 0 2,-2 0 0,1 0 2,4 0-5,0 0-11,-3 0-5,3 0 6,0 0 4,0 0 13,-2 0 6,1 0-4,1 0-2,0 0-7,-2 0 1,2 0 5,2 0 7,-2 0 7,0 0 1,0 0-8,0 0-7,0 0 0,0 0 0,0 0 6,3 0-1,1 0-2,4 0-10,1 0-11,4 0 3,5 3 9,1 0 8,8 1 0,6 1 6,5 2-6,5 0 0,-2 3 1,-1 1-1,-7 3 2,-7-3-11,-5 3-15,-5-1-14,-5-4-1,-2 1-13,5-3-5,-2 0-4,1-4-6,1 1-1,-1-1-4,-5-1-2,-2 1 1,-5-3 0,-1 2-6,0-1 2,0-1 1,2 0 0,-1 0 6,-1 0 2,0 0 0,2 0-1,-2 0-24,0 0-54,0 0-72,0 0-87,2 0-170,-1-12-455,-1 10 0,0-1 0,2 0 0</inkml:trace>
  <inkml:trace contextRef="#ctx0" brushRef="#br0" timeOffset="453827.307">28271 11647 1874,'0'0'75,"3"-3"3,-3 3-1,0 0-6,0-1 6,4 2 35,-4 5 34,3 5 26,0 8 21,0 8-46,2 10 5,0 4 5,1 4 14,2 4 16,0-3 0,0-3-31,1-6-30,1-5-27,-4-11-16,-3-6-17,0-3-7,-1-9-4,-1-3-20,2 0-48,-1-3-65,-1-7-91,2-6-124,-1-6-139,-1 0-282,1-2 0,4 1 0</inkml:trace>
  <inkml:trace contextRef="#ctx0" brushRef="#br0" timeOffset="454466.2128">28564 11633 1893,'0'0'105,"3"0"32,-3 0 31,0 0 30,0 0 27,0-1 14,0-1-1,0-3 5,6-5 1,9 3-58,8-6-36,11 2-28,3 3-28,2 1-25,-3 4-29,-7 3-12,-7 1 1,-1 7-3,-9 3 0,-4 4-6,-5 5 1,0 3-4,-6 5-2,-5 0-4,-5 4 5,-10 0 0,-4-2 4,-8 2 2,2-7 2,3-1 4,5-6-4,5-6 5,11-2 5,6-6 12,1-1-2,2-4-5,4-5-5,0-4-4,6-1-2,6-3-5,9-1-2,8 3-3,-1 2-11,3 6-11,-4 2 2,-1 2-1,-6 6 5,0 5-2,-1 0-2,-3 1 0,-4 0 0,1-4 0,-4-1-8,-4-2-30,0-1-46,-4-1-56,1-1-183,-5-9-560,1 5 0,-2-3 0,3-6 0</inkml:trace>
  <inkml:trace contextRef="#ctx0" brushRef="#br0" timeOffset="454932.1935">29153 11650 2149,'-2'-3'118,"1"0"16,-4 3 25,-4 0 21,3 3 12,-3 8 23,2 7 14,4 6 14,3 8 7,0 3-103,3 0-9,3 0-10,4-4-18,-1-5-7,8-9 0,2-3-18,5-9-10,2-5-14,5-7-4,1-7-3,-2-6-1,-3-6-5,-10-7-8,-7-4-13,-5-1-13,-8 2-5,-9 6-4,1 5 1,-3 8-3,-3 10-1,-1 2-7,1 2-15,5 3-52,5 0-63,0 1-103,6-1-141,15-4-478,-13 7 0,6 0 0,0-1 0</inkml:trace>
  <inkml:trace contextRef="#ctx0" brushRef="#br0" timeOffset="455184.8831">29586 11840 1024,'0'13'139,"0"6"26,0 6 25,-6 4 14,-3 2 18,-3-4 10,-1 2 2,0-3 2,4-7-1,2-2-99,4-6-38,1-4-73,4-4-215,-2-30-400,0 22 0,3-9 0</inkml:trace>
  <inkml:trace contextRef="#ctx0" brushRef="#br0" timeOffset="456659.2647">29977 11593 1960,'-4'-1'68,"-4"1"28,-4 1 36,-3 4 11,-6 3 15,-2 7 9,3 7 5,0 2-1,8-1 10,3 2-46,4-3 5,5 0-19,5-2-32,1-1-5,8-3-8,5 0-6,5-5 2,3-6 5,0-4-7,2-5-10,-3-5-14,-1-6-8,-4-6-1,-6-6-7,-3-5-6,-7-6-3,-5 1-5,-2 0 2,-1 5 14,-3 4 0,-3 10-3,-9 4 4,-6 5-3,-8 5 2,-4 1-1,0 1 1,3-1 3,10 3-7,7-3-13,10 2-3,4 0-3,2 0-23,2-1-28,1 2-61,12-1-98,6-1-106,11 0-37,5-2-3,2 1 5,-4-1 19,1-1 14,-4 0 26,-4 5 46,-1-2 84,-6 2 126,-5 0 129,-5 0 50,-6 0 6,-2 0-10,-3 0-20,0 0-2,3 0 6,0 2-2,-1 6-5,2 5-7,-1 5-8,0 6 0,-3 2 15,4 6 21,0 0 16,0-1 2,2 2-2,6-4-8,5-4-6,4-8-13,4-3-10,4-7-12,4-4-16,3-6-19,0-6-12,-1-3-10,-5-2-8,-6-7-8,-10-5-13,-7-1-12,-7-6-5,-10-1-6,-9 1 1,-5-1-2,-4 2 3,-2 3-5,1 6 0,7 6-1,8 4-2,2 7 4,9 2 1,2 4 9,1-3 4,1 3 2,-1-2-8,0-1 1,5-1-4,5-3 1,10-3 3,8-2-3,16 2-1,4 0-9,5 5-6,-2 2-1,-6 5-1,-12 0 5,-9 5-1,-12 5-2,-6 5-1,-6 0 4,0 5-4,0 4 5,0-4 4,0 8 7,2 0 8,4 2 4,3 0 2,7-1 7,8-2 5,6-6 9,4-2 10,3-7 5,4-9-3,1-2-4,-3-6-4,-4-6-1,-2-5 0,-11-6-3,-8-6-6,-10-9-12,-2-2-10,-11-3-6,-6-1 0,-9 4 0,-6 3 2,-5 10-6,-4 7 2,-4 6-3,8 5 1,6 3 3,8 1-2,9 1-3,9 1-1,3 0 0,-3-2-4,0 4 1,3-1-2,-3 4-2,3 1-18,-2 2-24,4 2-40,-2 0-73,-2-1-72,2-3-117,2-5-205,-4 3-340,-2 1 0,-9 2 0,-16 2 0</inkml:trace>
  <inkml:trace contextRef="#ctx0" brushRef="#br0" timeOffset="463675.2626">17194 14757 312,'0'-3'9,"0"3"2,0-3 5,-2 1 6,2 2 14,0 0 40,0-2 42,-1 2 25,2 0 16,-1 0 6,0 0 13,0 0 8,0 0 13,0 0 10,0 0 0,0 0-29,0 2-32,0-2-14,0 0-8,0 1-7,0-2 0,0 1 5,0 1-3,0-1-7,0 0-7,0 0-6,0 0-11,0 0-11,0 0-11,0 0-8,0 0-13,0 1-15,0-1-15,0 0-10,0 3-7,0-3-3,0 0 1,0 0 0,0 0 2,0 0 1,0 0 2,0 0-1,0 0 1,0 0 0,0 0 1,0 0-1,0 0 0,0 0 0,0 0 0,0 0-1,0 0 1,0 0 2,0 0 0,0 0 3,0 0 1,0 0-2,0 0 0,0 0 1,0 0-1,0 0-2,0 0-4,0 0-1,0 0 0,0 0-2,0 3-2,0 1 2,0 1 3,0 4 0,0 2 2,0-4 3,0 2 6,0 1 3,2-1 2,-2 2 3,0-4-1,2 4 0,0 0-1,-2-3-2,0 4 0,3 2-3,0-2-2,-1 2-4,-1-2-2,-1-4-6,3 1 1,-6-4 3,6-1-1,-3 2 0,0-2-2,0 0 4,0 2-2,3 3 2,-3 2 1,0 2 4,3 0-1,-3 4-3,3-2 0,-3-3 1,0-2 2,0-2-1,4-2 3,-4-2-3,0-1 8,0-3 2,0 0-3,0 0 2,0 0 4,0 0-3,0 0 1,0-3-2,0 3-4,0 0-10,0-2-41,0 2-98,7-4-208,-7-29-421,1 23 0,2-2 0,0-5 0</inkml:trace>
  <inkml:trace contextRef="#ctx0" brushRef="#br0" timeOffset="464165.1085">17341 14766 562,'0'0'97,"0"0"18,0 0 6,0 0 8,0 0 44,0 5 36,0 3 28,2 4 19,-1 6 7,4 9-66,-2 3-27,1-1-16,-1 4-3,0-3-5,-1-1-44,1-4-36,-2-4-28,-1-3-18,0-7-11,2-3-21,-2-4-36,1-1-101,-1-7-137,2-8-258,-2 5 0,2 0 0</inkml:trace>
  <inkml:trace contextRef="#ctx0" brushRef="#br0" timeOffset="464432.4692">17299 14583 2294,'-1'-10'230,"-3"2"31,1-4 17,-1 0 7,1 0 1,3-1-1,0 4 0,0-3-12,3-4-67,-3 1-278,0-3-207,12-6-587,-9 3 0,0 4 0,0 5 0</inkml:trace>
  <inkml:trace contextRef="#ctx0" brushRef="#br0" timeOffset="464741.306">17169 14671 1784,'-1'0'174,"-3"-3"30,4-3 16,-3-5 9,1-3 4,1-7 0,1-3 2,0 2 1,0 3-4,0 6-175,0 4-103,1 5-142,13-3-532,-11 5 0,3 4 0,1 1 0</inkml:trace>
  <inkml:trace contextRef="#ctx0" brushRef="#br0" timeOffset="465136.3805">17486 14633 1870,'0'0'75,"1"3"4,1-2 13,1 5 19,1 1 15,7 2 8,-1 7 3,7 5 4,-4 8 0,4-3-68,-3 6-4,-5 0-3,-1-1-6,-5 3 4,-1-4 4,-4-1 2,-8 5-3,-4-3-2,-8 1 2,-5 0-4,-6-3-41,0 0-73,4-3-129,14-13-505,-11 2 0,7-8 0,1-6 0</inkml:trace>
  <inkml:trace contextRef="#ctx0" brushRef="#br0" timeOffset="465482.1194">16990 14797 1594,'-8'5'142,"-4"2"20,-1 7 17,-5 8 14,9 3 3,5 12 4,2 1 3,5 8 2,6 0-1,7-3-109,2 0-61,7-5-75,2-7-91,3-10-153,-4-14-304,-2 5 0,-3-11 0,2-2 0</inkml:trace>
  <inkml:trace contextRef="#ctx0" brushRef="#br0" timeOffset="469131.075">18476 14398 1303,'0'-3'123,"0"2"39,0 0 29,0-1 8,0 0 11,0 2 16,-3-1 8,3-1 2,0 0-3,0 2-64,0 0-47,0 5-31,0 6-21,0 7 0,0 7-10,0 10-10,-4 3-4,1 4-1,-1-4 10,-2-1 4,3-8 14,0-8 37,3-7 13,0-8-2,0-6-2,0-7-3,0-6-6,0-8-1,0-8-11,0-12-11,3-10-22,3 2-44,8 0-21,-1 7-5,1 8-4,3 12-1,-7 5 3,7 8 0,-5 6 3,3 5 2,1 8 5,5 10-1,-3 7 1,1 10-1,-3 3 1,-2 3 0,-4-2-6,-3-5-25,1-4-46,-6-7-63,-1-7-37,-1-6-55,-1-4-88,-5-8-51,-2-11-30,-5-5-21,-7-10 12,-3-4 47,1 1 90,-1 6 101,7 5 76,1 9 88,6 4 119,6 2 75,3 1 48,0-1 28,1 0-2,8-3-19,8-2-41,7-4-33,12-1-36,5-3-29,-1 2-32,-5 3-24,-11 6-7,-8 2 2,-8 5 2,-5 6 2,2 3 2,0 4-3,1 3-6,7 6-4,-6-1 1,5 0 5,-3 0-6,-1-3-3,2-4 0,-2-4 6,-4-4 7,2-5 2,2-3 3,-1-3 1,4-9-1,1-10-5,0-7-4,2-12-8,-1-7-14,-1 5-14,-2 6-39,0 10-78,-4 11-74,0 6-203,-2 9-402,0-1 0,9 2 0,5 0 0</inkml:trace>
  <inkml:trace contextRef="#ctx0" brushRef="#br0" timeOffset="469573.5976">19355 14367 1877,'-15'8'186,"-8"-1"21,-8 4 18,-9 5 4,7 2 3,5 1 2,5-1 0,9 1 9,8 0 11,6 0-137,0-2-27,8-1-14,1-2-5,4-3 8,1-3 10,7-6 2,-1-2 4,2-9-6,4-3-11,-4-9-12,-2-5-12,-3-6-12,-8-2-11,-5 8-22,-4 2-43,0 10-9,0 7 0,0 11 1,0 5 0,0 6 0,0 10 6,0 1 3,3 6 1,2-2 8,4 3 17,3-7-51,4-6-57,4-6-160,22-13-559,-21 1 0,0-10 0,-3-6 0</inkml:trace>
  <inkml:trace contextRef="#ctx0" brushRef="#br0" timeOffset="469849.2599">19540 14375 2677,'0'0'68,"0"0"41,0 4 14,0 6 7,0 9 2,0 10 2,1 4-7,2 5-9,5-3-28,0-5-120,3-3-119,8-11-188,-8-8-301,2-6 0,1-4 0,3-12 0</inkml:trace>
  <inkml:trace contextRef="#ctx0" brushRef="#br0" timeOffset="470114.3239">19681 14032 1506,'2'-9'128,"-2"2"14,0 0 54,2 4 22,-4 6 22,8 15 18,0 12 3,1 11 4,3 12 3,4 7-107,-3 4-12,-1-1-14,-4-4-51,-3-5-22,-1-7-23,-1-9-33,-1-9-34,2-7-65,1-12-171,2-37-482,-1 22 0,10-7 0,1-9 0</inkml:trace>
  <inkml:trace contextRef="#ctx0" brushRef="#br0" timeOffset="470601.8251">20152 14301 1071,'-6'-4'111,"0"1"39,-6 1 24,3 0 19,-3 1 20,2 1 25,-4 3 22,-2 5 9,2 3 6,-3 6-79,5 5-24,5 3-38,6-2-18,1 2-18,5-2-12,4-5-16,0-4-2,8-6 5,0-5-1,-1-5 2,2-7-5,3-6-1,-1-9-4,-4-4-8,-1-7-8,-6 4-14,-2-1-35,-6 10-30,1 7-5,-2 9-5,0 13 4,0 10 1,1 7 2,6 8 5,-1 4 4,2 1 0,7-2 9,2-1-8,2-10-38,2-4-68,3-10-106,3-9-142,-3-19-284,-3 5 0,-1-8 0,-3-11 0</inkml:trace>
  <inkml:trace contextRef="#ctx0" brushRef="#br0" timeOffset="471111.2084">20428 13874 1470,'0'-8'106,"-3"1"-2,3 2 49,0 2 31,0 8 21,0 18 14,6 12 2,4 14 1,7 15 1,4 9-96,-1 2 2,-3-2 7,-3-5-44,-4-9-26,-4-11-17,-2-12-5,-3-8 23,-1-13 4,0-9-5,2-9-12,-2-9-16,3-11-10,4-6-6,7-4-3,2-3 2,10 4-2,-1 8-22,2 8-2,2 7 6,0 7 5,1 3 13,-5 5 2,-2 2 2,-10 4 4,-7 5 10,-7 5-2,-13 3 2,-13 6-1,-15 1-2,-11 0 3,-5 0-7,0-9-8,9-5-7,14-11-44,18-7-61,9-12-102,17-15-175,10-19-402,15-4 0,12-18 0,14-4 0</inkml:trace>
  <inkml:trace contextRef="#ctx0" brushRef="#br0" timeOffset="471375.9143">20985 13950 1622,'0'0'149,"0"-2"10,0 0 47,0 6 24,1 6 8,2 14 3,3 15-1,3 14 0,-1 10 0,-1 6-144,3-2-13,-3-4-23,-4-10-68,1-10-71,1-11-108,4-12-67,1-14-401,1-3 0,-1-14 0,2-7 0</inkml:trace>
  <inkml:trace contextRef="#ctx0" brushRef="#br0" timeOffset="471712.0572">21115 14273 1853,'0'-3'130,"0"3"39,2 0 20,2 0 17,2 3 14,4 4 9,3 2 10,5-4 2,9-2 3,2-4-108,2-6-22,3-9-36,-7-2-28,-8-4-25,-10-2-20,-6-1-9,-10 3-8,-11 4 2,-1 3 11,-5 8 16,-4 5 13,2 11 2,2 9 10,1 5 10,7 11 9,5 6 3,7 0 3,7-1-3,9 2-15,9-8-21,11-1-29,1-9-70,11-5-72,8-10-251,-8-3-406,-8-9 0,-2-7 0</inkml:trace>
  <inkml:trace contextRef="#ctx0" brushRef="#br0" timeOffset="472445.6648">22602 14047 662,'-3'0'122,"-1"0"43,-4 0 38,-6 0 31,-7 0 35,-6 0 23,-3 3 8,-4 1 5,-3 4 1,4 6-86,5 6-36,5-1-40,11 5-37,6-1-30,5-1-19,-1-2-6,7-3 4,2-4 13,5-1 3,8-4 3,7-2 3,7-3 1,6-1-2,2-2-3,-2-2-18,-7 7-25,-7 3-12,-14 3-18,-3 3-2,-6 3-1,-9 0 0,-1 3-1,-11-3 2,-5 2 1,-12-1 5,-7-2 8,-1-7-1,-4-4-8,8-5-21,7-6-45,10-7-82,13-9-97,15-1-80,16-10-115,13 7-202,10 1 0,11 4 0,7 4 0</inkml:trace>
  <inkml:trace contextRef="#ctx0" brushRef="#br0" timeOffset="473023.8946">22787 14188 1586,'0'0'140,"0"0"4,2 0 50,-1 4 17,4 4 13,2 11 8,4 7 4,1 16 3,-1 5 3,-1 8-123,-3 2-13,1-5-3,-5-2-49,0-5-13,0-9-10,-3-11 14,0-8 2,0-9 1,0-12-3,0-7-2,-3-8-1,3-15-2,-3-10-2,0-14-5,3-8 1,-1-2-14,1 1 13,1 7 5,2 12-1,7 12 0,3 8 4,6 7 1,2 6-5,3 6 7,0 5-3,0 4-7,-7 6-17,-1 5-9,-5 7 2,-5 2 2,-3 6 1,-6 6 8,-6-2 11,-9-1 1,-5 2-2,-7-5-1,-6-4-3,3-6-6,3-8-15,2-5-24,9-9-46,9-11-66,2-6-78,8 0-69,12-8-80,11-1-119,14 4-214,10 10 0,17 1 0,4 5 0</inkml:trace>
  <inkml:trace contextRef="#ctx0" brushRef="#br0" timeOffset="473468.1367">23401 14073 1977,'-3'-1'137,"-5"1"28,-6-1 20,-4 3 12,-4 4 6,0 6 4,1 4 4,7 4 5,7 3 8,5 0-103,1-1-15,7-1-15,6-4-12,7-5-6,5-4 1,11-6-2,-2-3-4,0-5-1,-3-4-9,-6-4-4,-4-8-17,-3-2-24,-7-3-13,-4 1-7,-2 6-18,-4 4-8,0 6 9,0 10-1,0 8 4,0 8 0,0 3 8,0 6 8,0 1 6,0 1 0,2-1 12,3-6-3,1-3-31,7-4-45,5-5-89,9-8-132,14-8-504,-5 2 0,8-7 0,-2-5 0</inkml:trace>
  <inkml:trace contextRef="#ctx0" brushRef="#br0" timeOffset="473717.2192">23884 13998 1480,'-4'-9'174,"-4"-1"19,-2 1 25,-10 4 21,2 5 20,-4 10 11,-2 9 9,2 5 6,6 8 5,5 2-115,4 4-53,5-1-20,4 1-24,5-2-20,4-1-37,1-6-25,12-4-29,3-7-63,9-8-97,3-8-134,3-12-391,1 1 0,-5-8 0</inkml:trace>
  <inkml:trace contextRef="#ctx0" brushRef="#br0" timeOffset="474166.9506">24055 14155 1920,'-4'0'135,"4"0"27,-3 0 18,0 0 23,3 0 13,6 0 6,2 0 2,8 0 2,5 0 1,9-4-102,1-6-27,-3-4-26,-5-3-16,-7-2-18,-10 0-14,-6-3-4,-9-1-4,-4 2 0,-4 2-2,-5 4-1,-4 3 2,-1 9 4,4 3 4,4 9 3,0 7 7,6 8 8,6 7 5,4 7 6,1 2 6,7 0 6,2 0 8,7-2-4,5-6-2,8-5-7,2-5-7,4-8-16,5-8-27,1-5-49,0-3-50,-3-3-74,-4-4-159,-4-9-542,-4 7 0,-7-3 0,1 0 0</inkml:trace>
  <inkml:trace contextRef="#ctx0" brushRef="#br0" timeOffset="491874.8053">20715 15295 602,'-1'0'113,"-1"0"28,2 0 24,-1 0 15,-1 0 12,1 0 16,1 0 20,-3 0 27,3 0 21,0 0-60,0 0-21,-3 0-20,3-4-21,0 1-10,0-2-8,6-3-12,5-2-16,6-1-24,4 0-18,8 0-16,-1-1-12,2 1-5,3 4-1,-4 0 1,0 4 0,-2 2 2,-3 2 2,3 9 2,2 4-2,-2 6 2,4 5-1,-4 1-2,-1 0-4,-4-1-2,-5 2-2,-4-2-5,-6 2-1,-3 1 1,-4 4 9,-8 2 7,-11 3 10,-5 1 5,-11 1 3,-7-3 2,-1-2 2,-3-7-2,5-3-3,4-8-6,6-8-10,5-3-10,6-12-16,-1-10-12,5-5-10,4-6-18,4-1-41,5 4-42,3 10-89,0 3-93,15 0-569,-8 7 0,1 0 0,6-2 0</inkml:trace>
  <inkml:trace contextRef="#ctx0" brushRef="#br0" timeOffset="492511.0945">21478 15216 1574,'-7'0'76,"-3"0"15,-6 0 26,-4 3 31,-4-2 19,-3 2 16,-3 6 11,-1-1 14,-3 7 10,0 6-45,1 6-2,-2 4 1,3 8-8,4 4-12,8 4-12,8 2-10,6 1-3,8-4-4,11-4-1,11-5-8,6-8-8,11-10-18,9-8-15,-3-7-20,2-4-7,-4-6-10,-7-2-5,-11-3-10,-4 1-9,-9-5-4,-7 4-6,-3 2 1,-1 4-2,-1 3 0,-1 0 1,-1 2 4,2-2-3,-2 2-2,0 0-4,0-3-7,0 3-5,0 0-9,0 0-7,0 0-3,1 0 1,2 0-2,1-3-3,-2 3-6,1 0-1,0-1-6,-4 1-23,2 0-16,1 0-7,-2 0-20,0 0-24,0 0-53,1-1-84,2-3-129,-3-6-252,3 6 0,-3 2 0,2-2 0</inkml:trace>
  <inkml:trace contextRef="#ctx0" brushRef="#br0" timeOffset="493898.3426">22187 15100 552,'0'0'83,"0"-3"7,0 1 14,0 1 30,0 1 24,0 0 33,0 0 27,0 0 14,0 0 1,-2 0-29,2 3 13,-1 9 8,2 5-8,-1 9-25,0 8-20,2 8-29,1 4-24,-2 3-9,2 3 7,0-2-34,-3-2-20,0-5-7,0-2-4,0-7-6,0-9-4,0-4-2,0-8-2,0-6-6,0-2-13,0-4-20,0 2-43,0-3-53,0 0-57,0 0-70,0-4-119,0-8-320,0 5 0,-4-3 0,-4-8 0</inkml:trace>
  <inkml:trace contextRef="#ctx0" brushRef="#br0" timeOffset="494223.8114">22044 15384 1443,'0'-1'110,"1"0"23,-1-1 35,2 0 24,-2-1 8,5-2 10,3 1 5,9-3 6,6 2 1,8 0-80,8 0-26,9 2-21,3 0-36,6 1-24,-2 0-9,-2 1-15,-13 1-63,-13 0-112,-6 0-147,-13 0-303,-5 0 0,-4 0 0,1 0 0</inkml:trace>
  <inkml:trace contextRef="#ctx0" brushRef="#br0" timeOffset="495623.5713">22795 15277 714,'0'-1'141,"0"1"38,0-1 16,0 1 5,0 0 0,0 0 1,0 0 6,0 0 20,1 2 28,-1 5-72,0 7-32,0 6-32,0 7-11,0 6-1,0 4 3,0-1 2,0 1-1,0-3-12,3-6-20,7-6-23,1-7-6,9-5-4,14-7-2,6-3-6,3-6 1,8-5-3,-3-2-5,-4-6-7,-6-3-6,-8-3-4,-6-3-4,-13-2-2,-3 1-3,-5 2 5,-3 3-3,0 5-1,0 5 1,0 4-1,0 5-7,0 3 1,0 1 4,0 2 4,0 5 6,0 2 5,2 6 6,0 8 9,2 7 8,-1 5 2,3 5 16,1 5 11,1 6 7,-3-3 13,-1 1 6,-1 2 1,-3-4-3,0-2-5,0-1-4,-1-2 2,-1-2-8,-2-7-6,-2-1 4,-5-9-5,2-6-2,-3-3-5,-6-3 4,-3-6 13,-3-2 45,-9-2 56,-9 0 52,-2-1 10,-6 1-3,-1 0-10,1 0-9,-2 0-5,2 1-7,7 1-18,3-1-48,9 2-59,10-1-57,4-2-16,11 3-10,3-3-4,3 0 0,0 0 0,0 0 0,0 0 0,0 0 0,0 0 0,0 0 0,0 0 0,0 0 0,0 0 0,0 0 0,0 0 0,0 0 0,0 0 0,0 0 0,0 0 0,0 0 0,0 0 0,0 0 0,0 0 0,0 0 0,0 0 0,0 0 0,0 0 0,0 0-34,0 0-86,0 0-101,0 1-44,0 1-53,0 0-77,6 1-105,8-3-245,-2 1-373,6-2 0,7-10 0,3-9 0</inkml:trace>
  <inkml:trace contextRef="#ctx0" brushRef="#br0" timeOffset="506600.83">23781 14982 1696,'1'0'24,"-1"0"4,3 0 3,-3 0 16,0 2 29,0 1 19,0-2 11,0 1 11,0-1 7,6-2-16,1 2 4,6 3 4,2-1 2,0 3-12,0 1-28,-5 1-15,1 0-8,-4 1-8,-1-3-2,3 3-3,2-6-1,6 5 0,6-2-2,6-3 3,7 3 1,-3 3 1,5-4 0,-8 4-3,-1 3-1,-5 2-1,-2 0-2,-2 0-8,-4 1-4,1-2-4,-2-1-3,0-2-4,3-1 2,2-2-2,4-2-2,4 2-2,1-3-4,1 1 3,0-2-3,-3 0-1,-1 4 0,-4-2-1,-8 1-4,-1-1-2,-6 0-2,-4-1 1,-3-4 3,1 4-2,-1-4 4,2 1 1,-2-1 3,-2 2 1,1 0 5,-4 1 10,0 1 11,-4 1 10,-1 2 9,-2 1 15,-5 2 6,-2 6 7,-4 1 2,-7 3 4,-2 2 3,-7 3-2,2-4-4,-5 6-8,2-3-3,2-2-14,1 0-7,6-1-5,5-4-5,2-1-5,6 0-10,2-1-3,3-1-6,1-4-2,0-2-6,3 3-2,1-4-1,-2 0 0,0 0-2,3 1 0,0-5 6,-3 3-2,3-1 1,1-2-3,0 3 3,-1-2-1,6 0-1,-2-4 0,1 1 0,0 1 3,1-4-4,-1 2 3,2 0 0,0 0-1,0 0 0,0 0-1,0 0 1,0 0-1,0 0 1,0 0-3,0 0 2,0 0-3,0 0-1,0 0 1,0 0 1,0 0-4,0 0-2,0 0-2,0 0 0,0 0-4,0 0-2,0 0 1,0 0 1,0 0-3,0 0 0,0 0 3,0 0 1,-1 0 0,1 0-1,0 0 1,0 0 1,0 0-3,0 0 3,0 0-1,0 0-1,0 0-8,0 0-20,0 0-17,0 0-12,0 0-25,0 0-40,0 0-31,0 0-55,0 0-114,11-9-503,-10 4 0,2-2 0,1-4 0</inkml:trace>
  <inkml:trace contextRef="#ctx0" brushRef="#br0" timeOffset="507913.5268">24801 15487 845,'0'-1'73,"0"1"7,1 0 3,-1 0 3,0-2 0,2 2 3,-2 0 1,0 0 4,0 0 11,0 0-48,0 0-9,0 0 2,0 2 13,-2-1 11,-1 3 13,0-1 11,-1 0 14,-4 4 10,2-3-3,-1 4-2,-3-5 1,-1 6-6,-3-1-9,-1 1-11,1 1-8,-3 0-4,0 0-7,-6 1-6,-4 0-1,-1 1 5,-2 2-1,-4 0 1,3 1 0,-1-1 1,5 3 3,-1-5 0,4 2 1,-1 2 4,-2-3 2,0 3-5,-2 3 0,-1-2 4,-3 1-2,3 2 5,-1 2-1,0-5-5,4-1-9,7 1-8,1-3-7,4-3-5,6-2-6,2-2-8,2-3-4,2-1-11,3-2-4,-1-1-4,1 0 0,-2 0-3,2 0 0,0 1-3,0-1 1,0 0-1,0 0 1,0 0 0,0 2-2,0-2 0,0 0-2,0 0-1,0 0-4,0 0-10,0 0-21,0 0-29,0 0-45,0 0-39,2 0-85,4-2-156,6-40-445,5 33 0,8-8 0,8-9 0</inkml:trace>
  <inkml:trace contextRef="#ctx0" brushRef="#br0" timeOffset="509910.0376">25434 14778 624,'0'-1'63,"0"-2"8,0 0 17,-3 0 24,-3-1 14,-3 3 12,-1-1 6,-1 1 8,-8 0 6,-1 1-38,-7 1 8,-4 3 13,-3 4 0,-5 6-16,4 4-8,1 3-5,5 4-3,7 2-4,5 0 2,2 5-2,7-6-18,5 5-14,2-2-7,2 0-4,5 0-2,5 0-4,4-2-1,6-6-2,8-6-3,0 0-8,4-8-4,1-3-7,5-1-9,2-2-4,2 1-3,-3 1-2,-3-1-4,-7 8-1,-3-1-4,-7 1 0,-2 4 1,-5 0-1,-3-1-2,-6 6 0,-2-1 1,-5 3 0,-5 3 2,-7-2 4,-8 3 7,-9-3 4,-5 2 2,-2-5 4,1-4 13,2-1 13,2-11 8,4 0 6,7-7 4,1-10-2,8-6-5,7-9-4,4-3-2,4-4-3,7 3-7,5 2-10,4 5-11,5 1-8,8 1-4,5 2-4,5-3 1,0-1-1,3-2-1,-2-1-1,-8-5-4,-5 1 0,-9 1 5,-10 3 1,-5 0 3,-2 8 2,-4-1 1,1 2 3,-1 6 4,1 5 4,-1 1 2,-1 3-5,2 2-2,1 1-2,1 2-2,-2 0-1,1 0-6,0-2-2,0 2-9,-2 0-4,2 0 1,-1 0-1,1 0 1,0 0 2,0 0-1,0 0 1,0 0 1,0 0 4,0 0 5,0 0 1,0 0 2,0 0 15,0 0 8,0 0 6,0 0 2,0 0 3,0-2 0,0 2-1,0 0-3,0 0 0,0 0-5,0 0-11,0 0-15,0 0-6,0 0-1,0 0-2,0 0-1,0 0-1,0 0 0,0 0 0,0 0-3,0 0-1,0 0 4,0 0 3,0 0-3,0 0 0,0 0 0,0 0 0,0 0 0,0 0 0,0 0 3,0 0 0,0 0 0,0 0-3,0 0 0,0 0 0,0 0-5,0 0 1,0 0 1,0 0 0,0 0 0,0 0 3,0 0 0,0 0 0,0 0 2,0-1 0,0 1 6,0 0-1,0 0-2,0-2 1,0 2 0,0 0-4,0 0 1,0 0 0,0 0-1,0 0-2,0 0 0,0 0 0,0 0 0,0 0 0,0 0 0,0 0 0,0 0 0,0 0 0,0 0-2,0 0 0,0 0 1,0 0-1,0 0-2,0 0 2,0 0 1,-2 0-1,2 0 0,0 0 1,0 0-2,0 0 2,0 0 0,0 0-6,0 0-13,0 0-22,0 0-26,0 0-30,0 0-34,0 0-45,0 0-72,0 0-26,3 0-92,3-1-123,0 1-208,3 4 0,0 0 0,3-1 0</inkml:trace>
  <inkml:trace contextRef="#ctx0" brushRef="#br0" timeOffset="511219.4998">17174 16704 1341,'2'-2'139,"-1"-1"25,-1 1 14,2 0 8,-2 1 3,0 1 0,0 0-3,0-2 6,0 2 6,0 0-96,0 3-34,0 4-17,0 2-9,0 9-6,0 5 1,0 4 1,0 5 1,0 0-3,0 1-6,0-2-6,1-6-3,-1-1-8,0-5-5,2-7-2,-2-3-4,0-1-4,0-6-24,1-1-43,-1 0-58,5-1-106,14-9-378,-16 9 0,3-6 0,1 3 0</inkml:trace>
  <inkml:trace contextRef="#ctx0" brushRef="#br0" timeOffset="511587.8599">17517 16748 1947,'-1'0'83,"-2"0"19,0 3 23,-3 8 22,-2 1 9,2 9 2,5 10 0,-1 1 1,2 5 1,0 0-68,2-5-15,-2-4-19,0-4-34,0-4-60,0-8-102,3-4-134,-3-19-328,1 11 0,1-6 0</inkml:trace>
  <inkml:trace contextRef="#ctx0" brushRef="#br0" timeOffset="511901.8899">17659 16755 1581,'0'0'79,"0"0"13,0 0 8,0 5 3,1 0 4,1 4 6,1 11 6,1 4 2,1 5 4,0 7-67,-1 2-9,-1-1-13,-3 1-7,0-3-3,0-6-5,0-3-34,0-6-69,0-10-73,0-10-346,0 0 0,0-5 0,0-6 0</inkml:trace>
  <inkml:trace contextRef="#ctx0" brushRef="#br0" timeOffset="512455.4208">17201 16538 791,'0'-13'138,"2"-6"26,-2-6 20,0-7 17,0 3 8,0 4 3,0 3 2,0 7-24,0 5-58,7 1-248,2 6-347,3 1 0,8 0 0,6 1 0</inkml:trace>
  <inkml:trace contextRef="#ctx0" brushRef="#br0" timeOffset="512765.0045">17565 16591 1810,'0'-5'113,"0"-7"7,0 0 0,0-5-3,0-4-17,0 1-30,3 2-50,0-1-59,7 4-124,-7 10-290,1 1 0,2 4 0,-3 1 0</inkml:trace>
  <inkml:trace contextRef="#ctx0" brushRef="#br0" timeOffset="513240.747">17838 16457 951,'0'0'103,"0"0"1,0 0 18,0 1 30,0 3 15,0 4 12,0 6 5,1 6 3,5 8 1,0 2-95,4 9-5,1 4 9,2 7-12,-7 1-19,-1 4-9,-5 2-11,-4 1-4,-3-6-2,-7-3-1,-3 0-1,-6-10-28,-2-6-106,13-10-492,-18-2 0,-3-11 0,-3-6 0</inkml:trace>
  <inkml:trace contextRef="#ctx0" brushRef="#br0" timeOffset="513537.6194">16943 16588 1412,'-7'7'72,"0"1"20,-3 13 12,0 4 14,7 11 5,2 10 1,5 14-1,11 3 0,5 5-7,9 2-67,5-6-28,10-9-52,-2-14-71,17-13-366,-13-13 0,-1-5 0,3-10 0</inkml:trace>
  <inkml:trace contextRef="#ctx0" brushRef="#br0" timeOffset="527750.9478">18622 16818 776,'0'0'84,"0"-2"22,0 0 24,0-1 38,3 0 27,-3-1 19,0 1 13,1 0 12,-1 2 11,0-2-48,0 3-28,0-3-18,0-1-23,0 0-36,2 0-25,-2-3-12,3 1-4,-2 2-2,-1-1-5,3 2-5,-3 1-2,0 2 2,0-1 4,0 4 4,0 3 4,0 4-2,0 6-8,0 6-5,0 7-4,0 0-1,0 5 2,0-2-6,3-2-3,0-2-5,1-8-5,-1-5-3,-3-4 0,3-2 5,-3-6 5,0-3 1,0-3-1,0-4 2,0-10-6,0-7 2,1-6 0,3-5-1,-1 3-3,2 5-6,-2 8-9,0 5-1,0 6-1,0 1-2,0 2 3,6 0-4,2 2-2,-1 2 0,5 2 2,0 5 0,2 6 6,1 5 0,3 8 2,1 6 0,-1-1 0,-4-2 4,3-4 0,-4-5 7,-2-9 8,-2-5 1,0-5-1,-5-5 2,1-5 0,-5-13-1,-3-5 1,-3-10-4,-3-8-1,0 0-7,-1 5-9,-1 2-3,3 12-7,4 6-42,-1 11-39,4 4-32,-2 3-63,1 3-109,2-8-519,0 6 0,8-1 0</inkml:trace>
  <inkml:trace contextRef="#ctx0" brushRef="#br0" timeOffset="528599.9677">19198 16738 2090,'-6'7'78,"0"0"21,-1 9 11,-4 2 15,8 7 11,2 4 13,-1-3 4,2 3 9,3 0 10,0-4-52,4-4-8,4-6-9,1-8-6,5-3-12,1-7-10,-2-5-9,2-7-5,-2-8-10,-6-3-9,-6-5-6,-2-2-12,-8 5-11,-7 5-4,-1 8 0,-3 6-4,-1 6 0,3 3-2,8 3 0,4 1-1,1 1 1,5-2 3,2 0 2,4-2-3,4-1-3,6 0 4,1-1-2,0 1 2,-2 0 0,0 0 1,-3 3-2,-1 5-2,-2 4-1,-3 5 0,1 3 0,-7 2-1,2-1 1,-2 0-2,-2-7-1,1-2 0,-2-3 11,0-4 10,0-4 4,-2-2 13,-2-9-1,-1-6 2,-1-9 1,1-10 5,1-3 6,4 2 3,9 7-11,3 8-10,9 8-4,8 8-10,6 3 0,1 2-4,-2 3 1,-3 4-4,-8 2-8,-9 3-2,-2 0 1,-7 5-4,-1-4-3,-1 3 1,-1 1 1,-1 0 2,-1-2-2,0 2-26,0-3-80,0 1-139,3-12-630,4 8 0,4-7 0,9-2 0</inkml:trace>
  <inkml:trace contextRef="#ctx0" brushRef="#br0" timeOffset="529363.9142">20425 16786 488,'0'-3'130,"0"2"49,0 1 12,0 0 36,0 0 23,0 9 18,0 0 10,3 9 7,-2 7 3,5 3-76,0 2-47,3-2-42,-3-6 1,-4-3 4,-1-8 11,1-5-15,-2-3-3,-2-6-4,1-5-2,-4-10 0,2-7-5,0-10-5,0-5-10,9-1-33,3 3-33,8 6 0,2 5-6,12 10-3,0 5 1,2 6-4,8 5 3,-10 2-2,-2 8 0,-9 5 6,-2 6 9,-11 6 3,-4 8 3,0 0-2,-3 2 1,0-2 0,0 0-1,0-9 1,3-3-6,-3-6-36,4-4-92,1-6-136,13-10-698,-7-3 0,-1-7 0,1-10 0</inkml:trace>
  <inkml:trace contextRef="#ctx0" brushRef="#br0" timeOffset="529793.2768">20879 16774 1416,'-2'0'60,"1"0"15,1 3 24,-2 2 19,4-1 19,6 1 8,-1-1 6,7 1 6,-1-4 6,2-1-56,-3-3-1,1-1-12,-8-4-14,0 1-15,-4-4-16,-4-2-6,-5 3-2,-6-2 4,-3 3 8,-1 5 11,-3 4 10,4 6 10,3 5-4,1 6 0,3 3 0,4 6 2,4 1-1,2 0-9,7 2-14,1-7-7,8 2-13,4-9-10,4-1-18,2-7-63,5-4-88,3-4-170,0-17-405,-3 6 0,3-1 0,-4-4 0</inkml:trace>
  <inkml:trace contextRef="#ctx0" brushRef="#br0" timeOffset="530372.5404">21228 16772 1159,'0'-6'153,"0"0"22,-1 0 21,-5 0 25,0-1 21,-11 7 15,-1 0 12,-1-1 9,-1 4 6,3 2-108,3 4-39,4 2-18,4 4-20,6 3-23,0 1-19,3 4-15,3-5-10,2 2-8,5-3 1,0-8-1,3-6-1,2-1-3,2-6 0,-3-6-2,0-5-2,-2-2 0,-4-8-2,-2-1-2,-3 2-6,-5 5-7,-1 4 1,3 9-1,-3 6-2,0 9 1,3 3 1,0 10-1,3 7 1,4 5 4,0 4 3,-6 3 8,3 4 6,-4-4 9,-3 2 10,0-2 9,-3-5 20,-1-1 18,-5-3 12,-7-9-1,-5 0 0,-2-8-1,-5-1-8,-6-8-9,-3-4-9,-1-2-10,-2-7-19,-4-8-20,8 0-21,4-5-18,10-3-40,8 5-42,11 1-55,2 0-61,2 0-133,13-10-519,4 2 0,9-6 0,12-4 0</inkml:trace>
  <inkml:trace contextRef="#ctx0" brushRef="#br0" timeOffset="530967.1899">21661 16774 647,'0'0'81,"0"0"31,0 0 24,0 0 16,-4-2 20,3 0 12,-4-2 6,1 0 2,-4 0 1,0 1-55,-6 2-16,0-1-19,-3 5-4,1 4-5,-4 5-10,-1 8-9,-3 6-2,1 3 1,4 5-1,5-2 0,7-3-3,6 0-10,2-9-16,9-2-8,1-4-5,1-8-3,5-4-2,3-2-2,-1-9-5,0-5-6,1-4-6,-8-4-5,-4-4-4,-5 3-4,-3 5-4,-2 2-3,2 5-2,2 6-1,-2 3 4,0 2 3,0 0 1,0 4 5,3 4 0,4 3 1,-1 4-2,2 2 2,-1 3-1,3 0-18,0-3-70,3-5-136,1-8-369,-5 5 0,4-4 0</inkml:trace>
  <inkml:trace contextRef="#ctx0" brushRef="#br0" timeOffset="531652.8616">21847 16474 992,'-4'-4'132,"4"1"1,-4 3 24,4-1 36,0 7 28,0 9 14,4 7 10,-4 13 3,4 8 2,0 6-110,2 0-20,-1 0 3,-1-4-25,0-4-37,0-7-28,-3-7-15,-1-5-20,0-8-29,0-2-44,0-9-79,0-2-58,0-10-39,-1-5 0,-7-6 3,-2-4 37,-3 1 42,-3 3 50,2 5 73,1 2 56,7 9 82,3 0 73,1 3 58,2 1 21,0 0 17,3 0-20,8 0-39,6 0-36,6 0-46,12 0-13,4-3-6,-4 3-15,-2-1-20,-7 1-21,-10 0-22,-8 0-12,-4 0-1,-2 4 3,-2 1 1,0 7 1,0 1 3,0 8-1,0-4 0,0 0 2,0 1 0,1 0-3,1-4-4,-2 1-9,3 0-45,0-1-64,4-4-141,1-15-467,0 8 0,9-6 0,3-3 0</inkml:trace>
  <inkml:trace contextRef="#ctx0" brushRef="#br0" timeOffset="532142.1946">22223 16733 1429,'0'0'155,"0"0"41,0 1 19,0-1 4,0-1 1,0 1 2,0 0 6,2 4 8,1 7 3,1 3-101,3 7-46,2 8-40,2 2-16,-1-1-4,-3 1 1,2-3 1,-2-4-4,2-7 2,-3-5 11,2-5 2,1-3 1,1-8 0,5-5 0,5-6 0,-6-6-2,-1-8-1,-4-3-3,-6 3-5,-3 1-13,0 7-2,0 7-3,0 6 0,0 1-1,0 2-3,3 3 0,-3-2-3,0-1-6,0-1-12,3-1-13,0 0-9,3 0-7,-2 2-31,0 3-45,-1 1-66,1-3-172,-1 3-368,0 1 0,0 0 0,5-1 0</inkml:trace>
  <inkml:trace contextRef="#ctx0" brushRef="#br0" timeOffset="535783.5952">24072 16933 729,'-1'0'25,"-1"0"43,2 0 46,-1 0 58,1 3 47,1-2 40,-1-1 9,-1 2 15,-1 0 15,-1-6 3,2 3-5,-1 1-32,2-3-38,-1 2-53,2-2-45,-1-4-36,5 2-3,4-2-8,9 0-8,10-1-2,9-1-1,6-1-3,8 0 1,0 5-1,-4 1-2,-3 4-3,-10 4-5,-8 7-6,-8 7-7,-3 2-6,-9 7-13,-3 3-7,-1 2-4,-7 2-1,-3-5 7,-5 3 6,-4-3 5,-5-7 5,-4-3-1,-4-2 0,-3-4 2,-1-5 0,-3-5-6,0-2-3,1-5-10,7-3-10,9-2-35,6 1-88,8-1-67,9 2-98,9-6-195,3 6-355,4-4 0,2-3 0,9-4 0</inkml:trace>
  <inkml:trace contextRef="#ctx0" brushRef="#br0" timeOffset="536212.8484">24731 16816 1231,'0'0'128,"-3"0"26,-4 0 30,-5 0 21,-7 2 22,-3 3 14,-6 4 10,-3 5 9,1 9 17,9 3-91,2 8-25,13 4-20,4 1-29,4 3-16,4-5-17,10 1-10,4-9-5,3-3-6,5-6-17,2-9-5,-1-8-5,-2 0-4,-2-6-4,-4 0-4,-2-4-14,-4 0-18,-8 0-16,-2 0-15,-2 3-28,-3 1-47,0 3-34,0-1-61,0-1-96,6-5-360,-5 6 0,2 0 0,-1-1 0</inkml:trace>
  <inkml:trace contextRef="#ctx0" brushRef="#br0" timeOffset="536985.121">25147 16695 1842,'0'0'95,"-1"0"17,1 0 17,-2 0 14,2 0 14,2 0 30,-2 2 19,0 0 14,0 3 10,1 2-61,8 1-15,9 4-4,12-2-10,15 1-6,14 0-11,7-2-28,0 1-17,-6-1-14,-7 0-12,-14-1-4,-15-2-16,-8 0-13,-9-3-3,-4 0 0,-3 0 3,-2 0 3,-5 0 7,-4 2 5,-8 1 6,-2 2-1,-8-1 9,-3 4 5,1 3-2,-4 1-2,-2 6-6,-1 3-2,2 3-8,-2 4-4,1 3-2,4-4-5,4 1-3,3-3-5,7-7-2,8-5-2,1-6 1,7-3-6,3-2-16,0-5-21,0 2-36,0-2-51,0-2-76,0-1-133,22-11-573,-17 9 0,3-3 0,0-2 0</inkml:trace>
  <inkml:trace contextRef="#ctx0" brushRef="#br0" timeOffset="537445.9227">25768 17042 1947,'0'0'76,"-3"0"21,0 0 21,-4 3 22,-1 4 27,-1 3 18,-6 7 30,-1 6 24,-13 4 20,-4 6-55,-11 3 3,-1 0-6,-6 3-16,6 0-19,6-7-26,7-4-15,9-6-29,10-5-21,9-9-13,2-2-7,2-6-18,3 0-22,2 0-40,-1 0-53,3 0-52,1 0-83,1-3-145,-3-15-483,3 12 0,-3 0 0,8-4 0</inkml:trace>
  <inkml:trace contextRef="#ctx0" brushRef="#br0" timeOffset="538379.1429">26197 16651 1042,'0'0'96,"2"0"18,-2 0 30,-3 0 30,-2 3 34,0 2 27,-3 9 14,-4 3 7,2 9 19,-3 3-66,-2 5-20,0 1-11,6 0-25,-2 2-23,6-5-33,5 0-17,7-7-1,6-7 5,13-4-8,10-8 2,12-5 2,2-5-4,4-9 1,-3-3 1,-10-3 8,-8-8 1,-12-1-9,-7-4-6,-7-3-10,-4-7-7,-3 2-5,-2 1 9,-2 8 4,-3 6-2,-2 9-11,-8 10-9,-3 2-4,-11 3-6,-5 1 0,-8 1 0,-1 3-1,-5-4-10,6 3-9,4-2 2,13 1 9,10-1 1,6-1-2,7 0 5,6 0-2,-2 0 1,0 1 0,3 3-2,1-1 0,2-1-6,-1 1-13,-1-1-7,-2 0-12,0-1-17,-2 1-30,0 0-52,0-2-68,1 3-85,-1-3-135,30-3-514,-27 6 0,4-3 0,-2 1 0</inkml:trace>
  <inkml:trace contextRef="#ctx0" brushRef="#br0" timeOffset="539594.6">24396 17754 1427,'0'0'124,"0"-2"29,0 2 25,1 0 13,-1-3 9,0 3 7,0 0 4,0 0 2,0 0-1,0 0-88,0 0-30,0 0-18,0 9 1,0 3-2,0 11-1,0 6-2,0 5-3,0 3 2,0-2 1,0-6 12,3-7 36,3-5 3,7-9-19,9-6-9,8-5-5,10-6-6,4-6-1,0-6-3,1-9-2,-4-5-12,-8-4-41,-6 1-15,-7 5-2,-13 9-2,-2 7-3,-4 7-2,-2 5 3,1 4 0,0 1 2,1 1-1,-1 5 3,0 2 2,0 6-2,0 4-1,2 11 8,1 2 4,7 9 0,-1 2 2,3 0 1,3-5 4,-6 4 6,-5-7 6,-4-2 13,-4-1 14,-5-5 1,-9-3 8,-9-2-2,-10-1 2,-13-3-1,-7 0-4,-8-6-6,-3-1-9,5-5-11,16-3-15,10-2-10,14-2-8,14-1-17,6 1-32,5-5-45,3-1-76,2-2-87,6-4-119,14-8-211,0 5-323,10-6 0,4-4 0,8-1 0</inkml:trace>
  <inkml:trace contextRef="#ctx0" brushRef="#br0" timeOffset="540280.6996">25281 17676 1834,'-3'0'127,"-5"0"20,2 0 16,3 0 12,0 0 7,0 0 4,3 0 9,3 0 26,-3 0 26,0 0-83,3 0-13,3 3-7,9 2 5,2 1 1,13-1 1,7 3 1,3-2-6,5-2-26,6 1-24,-2-3-14,-3-2-14,0 0-13,-5 3-22,-8-3-13,-9 4-8,-10 4-2,-8-3-5,-6 0 6,0 2-2,-3-3 0,-2-1 0,-4 0 0,-6 4 3,-4-3 1,-4 4 2,-1-1-2,4 3 1,-4 3-5,5 0 5,-4 3-2,1 5 0,-5 3-2,-2-1 5,3 0 5,1 0 1,5-3 1,1-3-1,6-2 0,3-2-4,3-3 0,2-4-1,3-1-13,-1-5-40,3 3-62,0-3-85,0 1-133,19-5-233,-12 4-318,-1-5 0,8 0 0,5-2 0</inkml:trace>
  <inkml:trace contextRef="#ctx0" brushRef="#br0" timeOffset="540616">25916 17865 1710,'-3'0'96,"0"3"28,-5-1 31,2 4 27,-3 1 25,-1 7 17,-1 1 16,-4 7 19,-3 4 16,-3 0-60,-2 3-30,-5 2-24,-1-4-26,-1 1-25,3-2-26,1-4-16,6-3-14,7-6-16,7-4-18,3-4-40,3-4-51,3-1-79,9-4-173,5-18-472,1 10 0,9-2 0,0-6 0</inkml:trace>
  <inkml:trace contextRef="#ctx0" brushRef="#br0" timeOffset="542426.7069">26283 17597 1386,'-2'0'62,"1"0"11,-4 0 24,-2 0 16,3 0 14,0 0 31,-2 2 15,0 3 15,3 2 16,2 2-39,-3 2 2,-1 6 3,-3 1-17,-1 2-10,-7 3-9,0 1-27,-4-1-14,0 0-10,9-1-1,4 1-6,4-3-9,1 1-10,5 0-8,2 1-2,4-7-5,4-1-2,1-3 4,7-7-5,0-1-13,2-3-6,2-1-1,5-5-8,-4-4 2,4-2-2,-3-6-3,-4-2 0,-4 0-3,-1-4-1,-4 0-2,-2-1 2,-6-4-3,-3 0 4,-3-2 2,0-1-2,0 2 1,-2 5 7,-1 3 6,-1 7-1,-5 6 3,-2 5-2,-2 3 7,2 1 1,-4 0 3,2 0 9,-1 0 9,1 0 2,-1 0 2,2 0 4,3 0-2,-2 0 2,1 0-4,1 0-3,3 0-6,0 0-9,3 0-4,1 0-9,1 0-3,-2 0 3,3 0 8,0 0 1,0 0 3,0 0 7,0 0 6,0 0 13,0 0 7,-1 0 9,1 0 3,0 0 17,0 0 13,0 0 1,0 0 5,0 0-6,0 0 0,0 0-12,0 0-10,0 0-12,0 0 3,-2 0-23,2 0-20,-1 0-7,1 0-7,0 0 0,0 0-8,0 0 7,0 0-7,0 0 0,0-5-5,0 3 0,0-1 5,0 1-5,0 0 1,0 2-1,0 0-7,0 0-7,-2 0 7,2 0 0,-1 0-8,1 0 1,0 0-5,0 0 5,0-1-3,0 1 2,-2 0 5,2 0 0,-2 0-7,2 0 2,0 0-2,0 0 4,-3 0-8,0 0 8,3 0 3,-3 0-7,3 0 7,0 0 0,0 0 8,3 0-4,-6 0 4,3 0-10,0 0 8,0 0-7,0 0-8,0 0 4,0 0-4,0 0 0,0 0-7,0 0-1,0 0-15,0 0-22,0 0-18,0 0-5,0 0 8,0 0 0,0 0-2,0 0-3,0 0 8,0 0 1,0 0 11,0 0 28,0 1 19,0-1 6,0 0 0,0 0 3,0 0-2,0 0 6,0 0-1,0 0 1,0 0 2,0 0 0,0 0-3,0 0-2,0 0 0,0 0 0,0 0 3,0 0-2,0 0 2,0 0 0,0 0 0,0 0 2,0 0-2,0 0 5,0 0-3,0 0 1,0-1 0,0-3-1,0 3-1,0-2-1,0 0 1,0 2-2,0 0 1,0 0-3,0-2 3,3-2-3,-3 0-1,3-1 0,-3 1-3,3 1-32,-1 1-24,1 0-27,-1 1-20,1 1-31,1 1-56,-3-2-46,2 1-72,5 0-119,16-7-460,-18 1 0,0-2 0</inkml:trace>
  <inkml:trace contextRef="#ctx0" brushRef="#br0" timeOffset="559596.3523">12302 16223 1025,'0'0'55,"0"0"27,0 0 39,0 0 23,0 0 18,0 0 25,0 0 17,1 0 8,-1 0 4,2 0-28,1 0-9,4 0-20,4 0-29,2 0-8,10 0-11,7 0-17,3 0 2,7-1 2,7 1 9,6 0 0,6-3 7,8 2 5,10-2 0,12-1-10,16 1-4,19-3-2,25 2-19,20 0-9,20 0-10,11 2-11,11 2-14,-2-1-13,-6 2-8,0 1-6,-18-1-6,-13 3-27,-17-3-35,-15-1-44,-17-2-43,-16-5-50,-17-1-82,-16-1-59,-12-3-75,-20-2-257,-20 10 0,-19 0 0,-24 1 0</inkml:trace>
  <inkml:trace contextRef="#ctx0" brushRef="#br0" timeOffset="561082.3311">3253 17323 1048,'0'-2'51,"0"0"-2,0 2 1,0 0 1,2-3 1,1 3 3,4 3 24,2 1 24,9 0 39,9 2-40,9 1 26,13-3 29,14-4 19,18 0 15,18-4 10,12-3 2,10-5-21,2-3-20,-2-1-36,-7 1-9,-7 4-19,-9 5-19,-9 1-17,-8 1-11,-12 1-7,-9 1-4,-9-3-3,-8-2-4,-3-1 0,-5-1-5,-2-1-4,-5 3-6,-8 1-5,-2 2-4,-7 2-2,-4 2 1,-7 0-1,3 0 1,-6 0 0,3 0 1,0-3 2,3 3 5,-3 0 3,0 0-1,0 0 1,0 0 1,0-2 3,0 2-2,0 0 1,0 0 2,0 0-4,0 0-3,0 0-3,0 0 1,0 0-2,0 0-3,0 0-3,0 0-1,0 0-2,0 0-4,0 0 1,0 0-1,0 0-1,0 0-3,0 0-5,0 0-21,0 0-37,0 0-35,2 0-72,1 0-139,0-41-415,0 38 0,-2-3 0,2-2 0</inkml:trace>
  <inkml:trace contextRef="#ctx0" brushRef="#br0" timeOffset="563813.0287">27510 13822 808,'1'0'83,"-1"0"21,2 0 21,-1 0 21,1 0 24,-2 0 18,1 0 18,-1 0 14,0 0 14,0 0-52,0 0-20,0 0-22,3 0-8,0 0-14,1 0-20,1 5-6,1 2-11,2 4-6,0 4-5,0 8 8,-2 6 12,0 7 18,1 2-5,-7 1-6,2 0-3,-2 0-6,0-8-8,0-3-8,0-6-9,0-6-4,0-4-1,0-8-18,0-1-3,0-8 3,0-5-1,0-10-4,0-6 2,0-12 0,-2-5-1,-2-2-11,-2-3-13,0 7-1,3 3-4,-2 4-3,2 5-3,3 2-2,0 2-1,0 1-3,3 2 0,2-1 2,1 0-2,0 3 3,3 3 1,-4 4-5,-1 3 0,1 1 1,2 4 1,7 1 3,1 2-2,10 1 1,-1 4-5,2 3-3,-6 2 1,-4 4 3,-4 2 3,-3 1 2,-4 2 4,-4 1 18,-5 2 25,-7-4 15,-4 2 15,-6-3 9,-4-1 3,-2-4 1,2-3-1,7-5-17,3-2-55,6 0-81,5-2-125,5-5-255,-1-5-483,2 8 0,1 0 0,6-3 0</inkml:trace>
  <inkml:trace contextRef="#ctx0" brushRef="#br0" timeOffset="564403.3515">27807 13952 1636,'0'6'201,"0"4"21,0 4 7,0 5 8,0 1 2,0 0 0,0 3 3,0-4 3,0-2 12,0-4-133,0-6-2,0-2 11,0-3-2,0-4 0,0-1 9,0-6 5,-3-6 0,0-10-4,0-5-4,2-4-22,-1 5-26,2 6-24,2 4-2,-1 6-9,2 5-6,5 3-7,-2 5 2,9-1-2,-1-1-6,0-1-8,0 1-10,1-2-9,-4 1-2,2 1 0,-1 2-7,0 0-1,-5 0-6,1 0-4,-5 0-9,-1 0-21,-1-1-18,2 1-21,-3 0-17,2 0-18,-1-2-16,1 2-30,1 0-35,-1 0-31,-1-1-79,11 0-203,-9-2-245,0-1 0,3 0 0,4-2 0</inkml:trace>
  <inkml:trace contextRef="#ctx0" brushRef="#br0" timeOffset="564885.5657">28089 13960 2163,'-3'5'177,"-2"2"31,1 4 31,-1 1 22,-1-1 26,2 4 12,4-1 10,-2 1 8,2 1 13,2-3-129,5-1-40,1-5-24,4-2-28,7-3-21,1-2-27,0-7-12,2 0-18,0-7-24,-5-1-21,-3-4-7,-7 1-4,-5-3-6,-7 0-3,-8-2 1,-5-1 1,-5 2 4,-2 3 8,3 9 16,1 5 8,5 4 2,5 2-11,5 4-31,3 2-53,3 1-65,0 0-105,3-4-198,-3 1-383,3-3 0,3-2 0,2-2 0</inkml:trace>
  <inkml:trace contextRef="#ctx0" brushRef="#br0" timeOffset="565675.5311">28507 13511 1318,'-4'-3'139,"-4"-5"52,-4 2 26,-2 0 9,-2 1 5,4 4 9,0 2 18,3 5 18,1 2 28,2 6-67,0 9-14,0 6-27,3 8-8,3 6 0,0 6 1,0 5-7,0 3-18,0 0-18,0-5-27,2-6-25,-1-9-32,1-9-24,1-10-16,-3-4 5,0-8-2,1-3-1,-1-8 0,0-4 0,0-9-2,0-6-1,0-5 0,0 2 5,0 1-4,0 11-10,3 4-6,5 5 1,1 2 2,9 4-1,4 0 0,0 0-7,2 0-7,-2 0-10,-4-3-3,-3 3-2,-4 0-1,-2 0-1,-6 0-2,-3 3 1,0-1-1,0 3 10,0 4 8,0 1 7,0 3 8,0 1 0,0 3 3,0 6-1,0 0 2,0 3-3,0-6-4,1 1-37,2-5-79,3-2-106,5-9-195,2-29-552,-2 19 0,8-3 0,1-13 0</inkml:trace>
  <inkml:trace contextRef="#ctx0" brushRef="#br0" timeOffset="566059.4183">28916 13595 1873,'-1'-9'148,"1"-2"27,-3 2 3,2-3-2,1 9 18,0 3 28,0 7 34,0 7 33,4 9 26,-1 11-92,-2 9-31,4 6-11,-2 4 5,-2 0 7,-1-1-15,0-5-27,0-4-32,0-6-34,2-5-25,3-4-8,2-7-12,5-8-14,6-4-13,3-6-15,3-2-43,0-4-55,-4-2-68,-4-2-75,-3-4-115,-5-10-162,-5 2-297,-6-1 0,-1-1 0,-5 1 0</inkml:trace>
  <inkml:trace contextRef="#ctx0" brushRef="#br0" timeOffset="566408.1219">28867 13871 2314,'-6'-3'167,"-3"-2"27,3-4 33,0 0 29,4-2 11,2 2 8,6 0 7,6 3 0,8 1 2,9 3-120,8 2-45,8 0-34,2 0-70,3 0-132,-4 0-207,-10-53-574,-9 47 0,-12-1 0</inkml:trace>
  <inkml:trace contextRef="#ctx0" brushRef="#br0" timeOffset="566795.3406">29592 13816 2260,'0'1'93,"0"2"28,0-1 34,0 1 28,0-3 37,0 0 26,0 0 18,3 0 8,6 2 2,3-1-64,3 2-25,12-3-26,5 2-34,3-2-30,5 0-41,-1 0-45,-4 0-51,-7 0-49,-11 0-28,-5 0-24,-7 0-50,-2 0-104,-3-3-127,0-5-299,-3 6 0,-2 1 0,-7-2 0</inkml:trace>
  <inkml:trace contextRef="#ctx0" brushRef="#br0" timeOffset="567075.3062">29655 13997 2093,'-1'3'96,"-1"1"10,-1 4 13,2-4 23,1 3 28,0-3 13,6-4 4,6 0 2,4 0 2,11 0-74,5 0-22,7 0-9,8 0-16,4 0-38,-3 0-64,-2 0-103,-6-2-168,-17-22-378,-8 18 0,-11 0 0,-1 0 0</inkml:trace>
  <inkml:trace contextRef="#ctx0" brushRef="#br0" timeOffset="575763.6791">29020 14786 1526,'2'0'67,"-2"0"22,0-3 19,1 3 28,-1 0 16,0 0 5,0 0 20,0-3 17,-4 2 6,-4-1-39,-7-1-16,-3 1-13,-3 1-20,-1 1-24,-1 1-13,3 2-3,1 2-20,4 4-15,1-1-3,4 7-4,3-1-4,4 1 0,3 2 7,5 0 9,4 2 9,2-1 11,7 0 5,4-3 1,5 5 2,-1-3-3,3-3-3,1 1-3,-2-1-10,-2 2-12,-7 1-9,-5-1-13,-8 1-1,-2 4-5,-1 1 1,-10 1 7,-2-1 8,-5 0 2,-7-4 9,-6-3 8,-6-2 4,0-3 3,0-8-1,1-2 1,5-9-5,11-9-6,10-6-7,7-9-6,14-2-6,12-3-12,6 4-3,2 3-2,7 9-2,-7 3-1,2 6 1,-7 3 0,-4-1 0,-3 2 0,-4 0-1,-2 1 1,-2-1-1,-6 0-4,-3 3-3,1 1-5,-4 2-2,0 0-6,-1 3-16,-2 0-7,0 0 0,0 0-2,0 0-4,0 0-3,0 0 1,1 0 3,1 0 6,-2 0 5,3 6 15,-3 3 9,0 2-2,0 1 5,0 8 10,-3 4 7,1-2 4,2 6 0,-1 1 1,2-5 1,4 2 3,1-5 2,4-4 4,3-5 1,0-4-3,2-6-1,-1-2-5,-1-4 5,1-7-8,2-5-2,-7-8 0,-1-6-5,-1-6-3,-5 1-3,-4-2-2,-6 2 1,-2 4 1,-3 8-3,-5 5 4,-2 8 2,2 3-2,5 2 2,4 4-2,2 0-4,3 1-19,4 0-92,-2 0-113,10-7-269,-5 7-326,-1-2 0,4-5 0</inkml:trace>
  <inkml:trace contextRef="#ctx0" brushRef="#br0" timeOffset="577097.0447">29696 14839 1567,'0'0'86,"-3"0"27,-2 0 17,-4 2 25,-1 6 21,-1 1 21,1 5 13,1 6 18,1 4 17,4 4-61,1 1-4,3 2-14,-2-1-9,4-1-21,-2-6-4,3-3-9,1-4-1,6-9-14,3-3-14,5-3-11,3-3-8,0-8-12,0-3-7,-4-2-5,-7-8-16,-4-6-11,-3-2-8,-3-1-3,-6 0-1,-4 8-1,2 2-1,-4 5 2,-1 5 1,0 6 0,-1-2 0,0 3-1,2 0-2,0-2 1,1 2 1,4 1 0,4-3 0,3 2-2,5 0-2,11-1 0,5-3-1,10 0-1,13 1 1,6 2-1,-5 1-6,-2 4-3,-9 1-1,-12 4 3,-13 4-1,-6 4 2,0 2 1,-6 6 3,-3 4-1,3 3 1,-4-6 8,-1 5 6,4-3 7,2-3 0,1 1 2,2 3 2,4-5 3,1 1-2,4-4 2,2-3 2,3-5-8,-3-2-2,4-6-4,0 0 0,-5-7-6,0-4-3,-3-6-5,-5-11 2,-4-5-1,-7-3-4,-7-2 0,0 2-1,-3 7 0,0 8-2,3 5 4,7 6 0,2 4 2,3 1-1,3 3-6,0-3 1,3 1 0,3-3 0,8 4-2,5-3 2,10 0-4,6 1 0,-2 3-2,-5 1-2,-4 4 3,-7 2 1,-7 3 1,-8 4-2,-1 6 1,-2 2-1,-1 3 0,2 0 3,0 3 1,0-1 3,0-1 1,2 2 4,4-1-3,3-4 4,6-1 3,6-5 3,3-9 3,5-1-1,-2-5-1,-3-5 2,-2-4-3,-9-5-3,-4-4 2,-6-6-3,-5-4-2,-4-3-3,-3 5-3,-6 0-1,-2 8 1,-2 2-3,7 6 1,-2 5-5,7 1-15,4 2-22,0 2-33,1 0-51,2 0-64,0 0-87,0 0-139,14-8-490,-13 5 0,3 2 0</inkml:trace>
  <inkml:trace contextRef="#ctx0" brushRef="#br0" timeOffset="577625.227">30555 14797 1575,'0'0'167,"0"0"47,0 0 32,0 0 21,0 0 24,0 0 18,0 0 19,0 0 5,0 0 10,3 0-113,3 0-47,5 0-45,8 0-30,5 0-20,3 0-25,-1 5-19,-2 2-20,-6 1-4,-7 4-10,-8 7-2,0-1 5,-3 3 7,-6 4 3,-3 2 8,-6 1 7,0-2 6,-8-2 3,1 0 1,3-4 1,-2-7 0,8-1-4,-4-7-10,5-2-24,0-3-58,0-4-71,0-6-47,5-4-67,2-3-123,5-5-153,2-6-295,5 16 0,10-1 0,8 1 0</inkml:trace>
  <inkml:trace contextRef="#ctx0" brushRef="#br0" timeOffset="578005.7209">30850 14771 1456,'0'0'145,"-3"-1"25,0 1 25,-3 0 19,-5-2 20,-3 4 18,0 3 12,-3 3 10,5 2 11,2 3-86,4 6-17,1 1-7,4 4-8,1 2-13,1 3-14,7-1-13,-2-1-9,7-4 1,0-6-3,0-5-15,1-6-17,-3-1-17,-3-3-16,4-4-6,-4 0-9,1-2-15,-2-2-26,-1-2-49,-6 1-83,2 3-141,7-5-214,-8 6-393,1 2 0,1-1 0</inkml:trace>
  <inkml:trace contextRef="#ctx0" brushRef="#br0" timeOffset="578810.8631">31264 14562 1325,'0'0'158,"0"0"33,0 0 27,0 0 17,0 0 6,0 0 2,0 0 1,-3 0 45,3 3 19,0 5-78,0 6-27,0 6-22,0 12-21,0 3-12,0 5 2,6 3 11,-3 4 2,6-2-44,3-2-18,0-2-23,0-9-26,-3-7-10,-3-10-3,-3-3-8,-1-4-9,-2-3-54,0-4-59,0 1-48,-3-2-54,-2-2-88,-1-2-105,3-3-128,-6 3-225,6-1 0,0-10 0,-1 2 0</inkml:trace>
  <inkml:trace contextRef="#ctx0" brushRef="#br0" timeOffset="579208.5182">31232 14824 1472,'-3'0'208,"2"0"38,-1 0 28,-1 0 30,2 0 24,1 0 18,1-1 19,-2 1 8,1 0 19,4 0-133,4-2-55,10 2-31,6 0-25,15 0-27,6 0-23,5 0-15,-5 0-21,-9 0-8,-7 0-22,-11 0-14,-12 0-7,-3 0-6,-3 0 3,0 0-5,0 0 2,0 0 1,0 0 2,0 0 1,0 0 2,0 0-18,0 0-46,0 0-85,0 0-128,3-1-168,-3-10-511,3 8 0,-3 1 0,0-2 0</inkml:trace>
  <inkml:trace contextRef="#ctx0" brushRef="#br0" timeOffset="579663.0946">31827 14636 718,'0'-3'155,"3"3"42,-2 0 47,-1 0 39,0-3 15,2 3 3,-2 0 3,0 0 22,0 3 15,0 9-87,0 2-27,0 10-32,-2 6-40,-2 2-31,-1-2-11,1-1 2,-1-8 4,2-3 10,3-6 14,0-9-12,0 0-20,5-6-11,7-2-6,7 0-7,10-5-3,7 1-8,6-4-6,-1 6-40,-3-2-60,-8 6-70,-8 1-80,-10 2-86,-5 0-132,-3-4-92,5-1-322,-9 2 0,-5 3 0</inkml:trace>
  <inkml:trace contextRef="#ctx0" brushRef="#br0" timeOffset="580088.6812">32057 14651 1381,'0'-4'219,"0"0"51,2-2 24,-2 2 9,0 0 0,0 4 23,0 1 32,-3 5 22,1 5 29,2 6-138,-3 10-53,3 9-46,0 3-19,0 4 0,0 3 8,0-3-16,-3-2-31,0-6-21,1-5-28,1-7-17,-2-6-8,3-7-6,0-2-3,0-4-40,0-2-70,0-2-70,0-5-74,0-1-94,3-7-181,-3-29-435,0 25 0,0 1 0,0-3 0</inkml:trace>
  <inkml:trace contextRef="#ctx0" brushRef="#br0" timeOffset="580898.9185">32491 14551 1830,'0'0'126,"1"0"20,1 0 18,-2 2 24,1-4 20,-1 2 13,0 0 6,-1 0 3,-5 0 5,-5 0-88,-5 2-27,-3 0-17,-6 4-18,4 1-21,1-2-15,2 5-10,6-6-5,3 1 0,6-4-2,3 2-10,0-3-1,0 3 9,-3-1 5,0 4 5,-3 3 6,-7 3 6,-3 3 4,-5 1 1,0 4 0,3-4 0,9-3 0,0-6-11,8 0-2,1-4 2,3-1 0,4 0-8,8 0-4,9 1 1,5 0-3,2 0 1,1 2 0,-4 0-2,1 2-3,-5 4-12,-4 0-8,-1 1-3,-5 1-2,-4 1-3,-5 0 3,-2-1 4,-3 0 9,0-2 13,0 0 13,-8 1 4,-5 0 4,-1-3-1,-10 5 4,0-2-2,-3-1 1,0-3-5,-3 0-10,3-4-13,1 2-12,2-3-6,8 2-10,2-1-18,5-1-30,3 2-40,3 0-39,0-2-56,3-2-105,6-2-282,-4-2-318,-1-7 0,11-8 0</inkml:trace>
  <inkml:trace contextRef="#ctx0" brushRef="#br0" timeOffset="582164.9948">32680 14682 1117,'0'0'97,"0"0"51,-4 0 24,-1 3 38,-2 3 16,0 3 21,0 5 16,1 6 18,0 0 12,4 4-78,1 0-10,1 0-44,-2 2-23,4-3-33,1-4-9,-1-3-14,4-5-8,4-4-15,7-5-8,2-2-5,2-6-3,-1-5-6,-2-1-1,-6-8-3,-5-3-5,-4-3-8,-3-4-8,-7-2-2,-2-1-2,3 7 0,-2 4-2,-1 7-2,5 5 0,2 5 1,2 2 1,0 1 2,2-1 4,-2 3 2,0-1-6,0-2 0,1 1-1,5-3 2,3 2-1,2 2-5,5 1-1,1 0-2,-1 6-3,0 3-2,-2 2 4,-4 2 0,-3 3 5,-2-2-5,-1 1 3,-1-1 6,0 2 7,-3 0 11,0 4 3,0-2 4,0 2 1,0-1 4,0 0 1,0-6 10,6 2 2,3-9 1,8-1-6,-1-2-10,7-6-4,-2 1 0,-3-5-2,-5-3-3,-3-3-5,-7-6-7,0-5-6,-9 0-6,-5-7-2,-7 3-2,4 5 2,-5 2-6,8 7 0,3 5 2,6 4 3,2 1 4,0 4 0,0-5-1,2 2 0,-2 2 1,4-3-3,2 0 0,3-3-3,2 4-4,5 0-1,-1 2-4,-1 1 2,-4 1 1,-1 5 0,-5 2 1,-2 3 2,-2 6 4,0 0 3,0 1 4,0 2 3,0-5 4,2 2 3,1 0 4,1 0 2,7-2 5,5-4 2,0-1 2,3-1 2,2-6-1,-4-2-4,2-4-2,-1-2 0,-3-4-2,-4-5-2,-2-2-5,-8-6-5,-1-1-1,-6-3-4,-1-2-2,-2 4 1,-1 3-6,0 8 1,4 4 0,-3 6-1,1 3-2,-2 0-2,4 0-11,0 0-17,0 0-37,3 0-46,-1 0-68,1 3-92,1-2-168,1-2-452,1 7 0,0-3 0,6-3 0</inkml:trace>
  <inkml:trace contextRef="#ctx0" brushRef="#br0" timeOffset="582932.6242">33353 14624 1788,'0'0'123,"0"0"4,0 0 31,0 0 19,0 2 25,-2 5 19,2 3 12,-2 6 12,1 4 19,1 4-98,1 2 0,-2-1-3,2-2-28,-1-3-8,2-2-11,1-4-8,5-5-7,7-6-7,0-3-16,9-2-16,1-5-10,0-7 1,2-2-4,-5-3-11,-7-7-11,-7 0-10,-5 0-4,-3 3-4,0 3 1,-2 3-2,4 8-4,-2 2-5,0 4 1,0 3 0,0 2 3,0 3 6,0 4 7,0 5 7,0 2 9,0 8 14,0 2 8,3 3 10,0 6 8,1-1 5,7 4 0,-2 5 5,3-5-4,0 5-4,-1-5 7,-5-1 8,0-4 35,-2-6 22,-3-1 2,-1-8 16,0-7 47,0 0 3,-1-7-4,-5-1-4,-8-3-19,-11 0-18,-14 0-41,-14 0-29,-5 0-9,-6 0-21,1 0-53,3 0-16,9 0 0,13 0 0,8 0 0,16 0 0,6 0 0,5 0 0,3 0 0,0 0-65,0 1-146,0 0-99,0 2-145,1-1-272,-1-2-557,-1 0 0,-4 0 0,-6-2 0</inkml:trace>
  <inkml:trace contextRef="#ctx0" brushRef="#br0" timeOffset="586893.6749">29428 13046 260,'0'-5'58,"0"3"20,0 1 31,0-3 26,0 4 22,0 0 16,0 0 13,0 0 9,0 0 10,0 0-22,0 0-7,0 0-4,0 0-11,0 4-4,0-4-6,0 2-5,-3 1-2,-3 2 7,0 2-2,0 0-10,-3 2-3,2 2-5,-1 1-2,3 2-2,-2 1-1,-2 5 3,1 2 0,5 1-7,0 4 4,0-1-2,3 4-8,0-1-8,3-1-10,-3-1-12,3-2-18,0-1-9,3-5-8,5 0-5,-2-6-8,3 1-2,3-4-3,-3-6-2,3 1-7,-1-4-6,-4-2 4,2 1-6,-1 0-4,-5 0-2,-3 0-6,-3 0-2,4-2-15,-4 2-22,0 0-17,-4-1-29,4-2-39,0 2-35,0-4-47,-3 3-75,3-4-128,21-5-415,-24 5 0,1 2 0,2-4 0</inkml:trace>
  <inkml:trace contextRef="#ctx0" brushRef="#br0" timeOffset="587472.1517">29663 13180 438,'-5'0'123,"1"-1"32,-4 1 31,1 0 36,2 0 35,2 0 37,3 0 34,0 0 27,0 0 18,0 0-61,0 0-30,0 0-27,0 0-30,5-3-35,5 2-34,2-2-35,8 2-31,1-3-32,0 4-14,0 4-23,-3 0-9,-3 4-6,-6 5 1,-4 4 0,-2 2-1,-3 4-1,-2 2-1,-2-3 11,-1 2 5,-4-4 7,-4-1 5,-3-4 4,2-4-2,-2-1 3,0-3 1,1-4 1,0-1-3,0-5-12,0-6-29,4-1-36,4-3-47,3 0-81,3 1-120,7 0-159,-1-8-318,-1 13 0,11 0 0</inkml:trace>
  <inkml:trace contextRef="#ctx0" brushRef="#br0" timeOffset="587838.5394">29962 13148 1903,'-3'0'133,"-3"0"17,-4 0 10,-1 0 8,-1 3 14,0 5 10,3 0 11,3 8 13,1 4 9,5 0-95,0 3-25,0-3-10,3 0-6,0-4-8,2-2-12,1-4-6,2-2-6,1-3-15,3-3-39,1-2-79,5-3-157,9-9-558,-7 2 0,-5 1 0,3-5 0</inkml:trace>
  <inkml:trace contextRef="#ctx0" brushRef="#br0" timeOffset="588214.3399">30104 13269 1286,'4'0'111,"2"0"28,-1 0 29,1 4 26,-2 3 8,-1 3 5,-3 2 8,3 7 17,-3-1 11,-3 4-70,-4-3-3,-1 5-16,-5-3-16,-5-1-24,-3-1-5,2-2-2,0-4-9,5-2-13,3-5-34,4-4-61,4-1-100,2-5-175,2-12-473,2 8 0,7-6 0,6-3 0</inkml:trace>
  <inkml:trace contextRef="#ctx0" brushRef="#br0" timeOffset="588741.7816">30369 13140 1108,'0'0'126,"-3"3"35,0 0 30,1 3 23,1 1 19,1 1 12,0 5 8,1 0 11,-1 2 11,2-2-81,2-2-28,5 0-32,0-3-24,5-8-24,2 0-17,5 0-12,-2-5-7,0-4-10,-4-1-8,-2-2-10,-3-3-5,-6-1-4,-2 4-5,-2 2-4,0 3-3,0 3 1,0 4-2,0 0 1,0 3 0,0 5 12,0 2-1,0 4 8,1 5 7,2 3 4,0 2 20,3-4 11,2 4 7,-4-3 4,-1 2 9,-1-1-2,-2-3 9,-5 2-5,-4-3-5,-3 0 0,-6-4-18,-6 2-10,-3-2-8,0-6-18,1-3-49,5-2-72,0-3-93,9-6-136,10-11-569,-3 5 0,5-5 0,5-7 0</inkml:trace>
  <inkml:trace contextRef="#ctx0" brushRef="#br0" timeOffset="589234.9054">30698 12893 1431,'0'-2'178,"0"0"28,0 0 21,0 2 21,0-3 19,0 3 6,0 0-3,0-1 10,0 1 28,2 1-107,5 6-41,2 6-23,2 5-17,2 7-22,-1 3-14,-1 2-2,2-1 5,-7 4 4,2-3-13,-5 1-7,-3 0 8,-1-4-1,-4 2 7,-6-1 3,-2-3 0,-5-3 3,-3-3-1,-3 0-9,4-4-13,5-3-12,1-6-14,4-2-3,6-1-17,1-3-23,1-1-37,-1 1-71,3 0-87,0 0-112,0 0-158,6-8-471,-7 7 0,-3-2 0,3-4 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8T03:08:42"/>
    </inkml:context>
    <inkml:brush xml:id="br0">
      <inkml:brushProperty name="width" value="0.05292" units="cm"/>
      <inkml:brushProperty name="height" value="0.05292" units="cm"/>
      <inkml:brushProperty name="color" value="#FF0000"/>
    </inkml:brush>
  </inkml:definitions>
  <inkml:trace contextRef="#ctx0" brushRef="#br0">7753 8865 1011,'0'0'66,"0"0"41,0 0 50,0 0 40,0 0 33,-3 0 18,3 0 5,0 0 2,0 0-1,0 0-42,0 0-23,0 0-42,0 0-47,0 0-41,0 0-29,0 0-15,0 0-3,0 0-2,0 0 1,0 0-2,0 0-1,0 0 2,0 0 0,0 0 1,0 0 0,0 0 2,0 0 2,7 0 1,5 0 3,0 2 2,3 0 4,5 3 0,2-1 1,1 2 2,1-1-2,1 1-2,0-2 0,-1 0 1,0 1 0,3-2 1,-2 1-2,4-1 0,-2-1-2,-1-1-2,1-1 0,-5 0-3,-2 0-4,-4 0-3,-2 3 2,-2-2-3,-1-1 1,3 0-1,0 0-1,6 3 0,-1-3 0,1 0 2,1 0 0,0 2 5,0 0-1,-1 2 0,0-2 1,-4 2 3,2-2 3,0-2 4,3 3 0,0-6 3,3 3-1,-1 0-4,4 0-2,-2 0-1,1 0-1,2 0-5,-2 0-3,-2 0-1,-1 0-4,-2 0-5,-5 0 3,2 0-1,2 0 0,0 0 1,5 0-1,4 0 0,-1 0 1,1 0-2,-2 0-1,-3-4 4,-1 3-2,-2 0-1,0-1 0,-3 2 0,3-1 1,1 1-2,-1-3 0,1 1 0,3 2 2,-1-2-3,2 2-1,-3 0 1,-1 0 0,-3 0 1,0 0 0,2 0 1,0 0 2,1 0-3,2 0 0,4 0-1,-1 0 3,3 0-2,3 0 1,-2 0 0,0 0 0,0 0 0,-2 0-2,-2 0 4,0 0-2,1 0 4,1 0-3,2 0 0,3 0-1,-1 0 0,0 0 0,-1 0-1,-2 0 0,-3 0 0,1 0-2,-1 0 3,5 0-2,-2 0 1,5 0 0,1 0 0,1 0-2,1 0 4,-2 0-1,2 0-2,-3 0 2,3 0-4,-3 0 2,-2 2 4,-1 0-3,1 1 5,-1 0 0,4-1-3,-2 2 2,4-4 2,-2 3 0,-5-3 0,3 3 0,-3-3-3,-1 2 2,-3-2-1,2 0 0,-4 0-1,2 0 1,-2 0-2,2 0 1,2-2 1,2 1-2,1-1 2,-2-1-5,0-1-1,0 3-2,-1 1 3,-4 0-1,-2 0-1,1 0 0,-3 0 1,0 0 0,3 0-1,0 0 4,-4 0 0,5 0 4,-1 0-4,-1 0 0,0 0 0,-1 0-1,0 0 1,2 0 1,-1-1-1,3-1-1,-1-2 0,4 2-1,0-3-1,-1 1 2,-2 3 1,-7-1 1,1-1-2,-9 3-1,-1-2 2,-3 2-5,0 0 3,-1 0 1,4 0-1,-4-2 1,-4 2-1,1 0 1,-2 0-1,-2 0 0,1 0 0,0 0 5,1 0-4,-1 0 1,2 0 0,-2 0-2,0 0 0,0 0-5,3 0-1,-3 0-10,0 0-21,0 0-13,0 0-4,0 0-8,0 0-2,3 0-6,-3 0-37,7-1-109,-1-6-598,0 5 0,-3-3 0,0-2 0</inkml:trace>
  <inkml:trace contextRef="#ctx0" brushRef="#br0" timeOffset="17933.6036">10908 2627 449,'2'0'53,"-1"0"7,2 0 0,-2 0 3,-1 0 6,0 0 8,0 0 4,0 0 1,0 0 3,0 0-41,0 0-11,0 0-6,2 0-1,-2 0-3,0 0-6,1 0-7,-1 0-5,0 0-2,0 0-6,0 0-1,0 0-5,0 0 4,0 0 3,0 0 4,0 0 2,0 0 4,0 0 3,0 0 6,0 0 8,0 0 8,0 4 11,0-1 2,-1-3 2,-5 8 7,2-5 2,-1 0 0,-3 3-1,4-1-3,1-1-2,0-2-4,-4 3 4,4-3 6,0 0-1,-2 1-5,-1 0-3,3-1 0,-7 2 0,3 1-3,-2 0-2,2 1-1,-2-2-8,1 3-5,-2-2-1,-2 0 0,0 3 0,1 1 0,-5 1 1,3 0-1,-5 2 1,1 0 1,0 0 0,-1 1-3,-2-1-3,2 2 1,-1-2-2,0 0 3,-1 2 0,3 0 0,-1-3-3,7-2-3,-2-2-1,4 0-2,-1 1-2,-1-3-3,-1 6 0,0-6-5,0 3 1,1-2 0,1 2 1,-3-3 0,3 2 2,-1-2-3,5 0 1,0-2 10,5 2 12,1-3 9,0-1 4,1-1 3,-1 0 0,0 0 1,0 0-4,0 0 0,0 0 2,0 0-11,5 0-13,2 0-9,5 0-4,5 0-3,5 0-1,4 0-1,3 0 2,2 0 0,1 0-2,1 0-1,-1 0 0,-2 0 0,0 0-2,-3 0 0,1 0 2,-1 0-2,-2 0 0,3 0 1,-2 0-1,-1 0 0,1 0-1,-8 0-1,2 0 1,-2 0-1,-6 0-1,-2 0 0,2 0 2,-4 1-2,-2-1 0,-1 1 1,-4-1-1,2 0 1,-2 0 1,-1 2-5,0-1-16,0-1-55,2 0-109,-2-3-71,7-3-347,-7 2 0,2 3 0</inkml:trace>
  <inkml:trace contextRef="#ctx0" brushRef="#br0" timeOffset="18848.9673">10421 3173 200,'0'-2'72,"0"2"28,0 0 23,0 0 8,0 0 3,0 0 0,0-2 2,0 1-1,0-1 1,3-1-45,4 0-23,0 0-24,6 1-23,2 1-5,4-2-1,2 1 4,5 0-1,4 1 2,2 0 0,2 1-2,2-1 1,2 1-4,-7 0 0,-2-2-2,-3 2-2,1 0-3,-3 0-2,1 0 2,1 0-3,-1 0 0,-3 0-2,-7 0 0,0 0 0,-9 0-2,-2-3 2,-2 3 0,-1 0 0,-2 0-1,1 0 2,1 0 0,-1 0 1,0 0 1,0 0-1,0 0 0,0 0-1,0 0 0,0 0-1,0 0-1,0 0-1,0 0-1,0 0-8,0 0-29,0-1-47,2-3-48,-1-2-179,-1 5 0,2-1 0,-2 2 0</inkml:trace>
  <inkml:trace contextRef="#ctx0" brushRef="#br0" timeOffset="29562.8777">7000 9685 191,'0'0'-1,"0"0"1,0 0 2,0 0 18,0 0 17,0 0 16,0 0 7,0 0 1,0 0 7,0 0 11,0 0 9,0 0 9,0 2 6,0 0-9,0 1-7,0 1-10,0-1 3,0 0 14,1 2 6,2-2 7,2-2-5,-2 2 10,6-1 4,0 0-5,-5-2-9,0 0-6,2 0-9,-6 0-14,0 0-16,0 0-15,0 0-1,0 1-17,3 1-10,0-2-1,3 2 4,-2-2 3,1 0-1,-2 0 3,0 1 3,0-1-1,-2 0 0,2 1-2,-1-1 0,1 1 0,3 1-2,0-2 1,0 0 7,1 0 1,-2 0 3,1 0 0,0 0 1,-2 0 0,-1 0-4,2 0-1,1 0-3,-1 0-4,-1 0-7,2 0-5,0 0-1,-3 0-4,2 0-2,-2 0-1,-2 0 3,-1 0-1,0 0-1,0 1 1,0-1 1,0 0-4,0 0-21,0 0-60,0 0-110,0-1-61,0-2-256,-7 2 0,-1 0 0,-8-1 0</inkml:trace>
  <inkml:trace contextRef="#ctx0" brushRef="#br0" timeOffset="32373.2294">6952 9707 732,'0'0'87,"0"0"15,0 0 20,0 0 20,0 0 24,0 3 16,0-3 7,0 0-4,0 0-7,0 0-60,3 0-14,3 1-11,6 2-13,2-2-12,8 0-15,2 2-9,0-1-3,5-2 11,0 0 11,-1 0 6,-1 0-5,0 0-1,-1 0-2,-1 0-6,-2 0-9,-3 0-5,2 0-3,-1 0-4,-1 0-3,1 0-8,3 0-4,-3 0-3,2 0-4,-1 0-4,-7 0 1,0 0-1,-4 0 1,-1 0-2,1 0-1,-1 0-2,2 0 1,0 0-1,2 0 2,-2 2 3,0-1 0,1 0-4,-2 0 0,2 1 2,0-2-1,-3 1 1,4-1-1,-2 2 3,6-2 1,2 0-2,4 0 3,6 0 2,0 0 1,-3 0 0,0 0 2,0 0 8,-2 0 4,-3 0-1,3 0-1,1 0 1,-2 0-3,3 0-1,4 0 0,1 0 0,1 0-3,2 0-7,-1 0-5,-2 0-2,0 2 1,-2 0 0,-5 1 1,2-1-1,0 2 0,2-1-1,0 2 0,1-2 0,1-1 1,-2 1 0,-2-2 0,0 0 0,-3 2-2,-1-1-2,-2 0 2,3 1 0,-6-1-1,8 0 0,-3-1-1,6 3-2,0 0 0,1-4 0,3 2 1,2 0 0,-1 0 0,1 0-2,3-1 0,-3-1 0,-1 2 1,0-2 2,-4 0-1,-1 0-2,-2 0 0,0 0 1,-4 2-1,4-1 1,3 1 0,2-2 1,4 5-1,0-3 1,0-2-1,1 2 2,-2-2-1,-3 0 0,-1-2 1,-5 2 0,-2 0 1,0 0-2,-1-1 0,1 0-3,0 1 1,1-2-1,-1-1 1,1 1-1,-6 1 1,2-1-2,-1 0 1,-2 1 1,0 1-1,1-2 2,2 2-1,0-1 2,1 1-1,5 0-1,0 0 2,3 0-1,0 0-2,3 0 0,-1 0 2,-2 1 0,1-1 0,-2 2-1,-2-1 0,2 3 1,-2-3 0,3 1 2,0-2-1,0 0 1,0 0-1,3 0 0,2 0 1,-4 0-1,3 0 2,-1 0-3,-2 0 4,0 0-3,0 0 1,2 0-1,3 0 2,-1 0 1,4 2 1,6-1 0,-4 1 0,2-1 4,5 2-8,-1-2 3,-3 2 1,4-2-1,-4 2-3,-2-1 0,0 3-1,-2-2 0,4-1 0,-2-2 0,1 1 2,3-1-1,2-1-3,-1 1-7,-1 0 3,-2 0 1,0 0 1,-1 0-1,0 0-1,-2 0 0,2 0 1,3 0 0,3 0 0,0 0 8,0 0-1,-3 0 0,-2 0-3,-4 0 2,-5 0 0,-4 0-2,-4 0 1,0 0-1,-4 0 2,4 0 0,2 0-1,6 0 1,2 0 0,2 0 0,-1 0-1,-3-2 2,1 1-1,-11-3 2,2 0 1,0-1-1,0-1-1,2 1 1,0 1-1,5-1-2,-4 1 0,2 1 1,-2 1 3,-1-2 3,-2 0 4,0-1 5,-3 2 2,-1-1-1,4 0 3,4-1 2,1 1 1,4-3 2,-2 1 12,3-2 12,-3 2-2,1-1-4,1 0 2,-1 3-2,-4-2 2,-1 2-2,-6 0 2,-10 1-3,-4 0-15,-7 3-13,1-2 7,-4 2 1,3 0 3,-3 0-1,3-3-1,4 2 0,-3-1-2,4 0 0,1 0-3,0 0-2,-3 1-8,0-1-5,-3 2-3,0 0-1,-3 0 3,0 0 0,0 0-1,0 0 1,0 0 1,0 0 0,0 0-1,0 0-1,0 0 1,0 0 0,0 0-3,0 0 0,0 0-3,0 0 0,0 0-1,0 0-1,0 0 2,0 0 0,0 0 0,0 0 1,0 0-1,0 0 0,0 0 3,0 0-2,0 0-5,0 0-4,0 0-13,0 0-11,0 0-3,0 0-4,0 0 0,0 0-1,0 0 0,0 0 2,0 0 5,0 0 6,0 0 11,0 0 12,0 0 3,0 0 2,0 0 1,0 0 1,0 0-11,0 0-7,0 0 1,0 0 0,0 0-2,0 0-2,0 0 0,0 0-1,0 0-3,0 0-5,0 0 0,0 0-4,0 0-8,0 0-8,0 0-19,0 0-38,0 0-48,0 0-46,0-1-58,0 0-43,3-4-89,-3 0-162,0 3 0,2-1 0,-2 0 0</inkml:trace>
  <inkml:trace contextRef="#ctx0" brushRef="#br0" timeOffset="46386.6245">12720 10476 818,'0'0'47,"0"0"10,0 0 17,0 0 21,0 0 22,0 2 17,0 0 16,0 1 11,0-2 6,0-1-36,0 3-10,0-3-8,0 0-15,1 0-5,7 0-13,4 0-11,9 0-12,8 0-7,6 0-1,5 0-4,1 0 2,0 0 3,2 0-1,-1 0-14,0 0-8,0 0-2,2 0-5,-1 0-3,7 0-5,5 1 3,5 1-2,-2-2-4,3 5 0,-3-3 0,-5 1 0,-2-1-3,-4 1 4,2-1 4,-2-2 0,3 3 1,-4-3-1,-1 2 1,-2-2-3,-5 2 0,-1-1 0,-3-1-2,-1 0 0,-1 0-6,-2 0 0,2 0-1,-1 0 2,-2 0 0,0 0 0,-1 0 1,-5 0-1,-4 0 2,2 0-5,2 0 5,1 0 0,-1 0 0,4 0 1,0 0-2,4 0 1,1 0-1,0-1 0,2 1 0,0 0 0,0-2 0,-7 0-2,-1-1 2,-1 1-4,1-1 0,1 2 2,0 0-2,-2 1 0,-6-2 0,-6 2 0,-5 0 6,-8 0 12,3 0 13,-3 0 8,0 0 4,0 0 1,3 0 1,-3 0 3,0 0-1,0 0 1,0 0-2,0 0-15,0 0-10,0 0-10,0 0-2,0 0-4,0-1-1,0 1-5,0 0-5,0 0-10,0-2-19,3 2-41,-3 0-89,0-2-129,0-19-370,0 15 0,-9 1 0,-12-2 0</inkml:trace>
  <inkml:trace contextRef="#ctx0" brushRef="#br0" timeOffset="53402.2469">3518 11965 151,'0'0'28,"0"0"11,0 0 9,0 0 2,0 0 3,0 0 3,0 0 5,0 0 7,0 3 10,0-3-6,0 3 6,0-2-2,0-1-2,3 0 4,0 0 4,6 0 2,4 0-3,4 0-7,4 0-8,2 0-10,2 0-12,-2 0-9,4 0-6,3 0-6,0 0-6,5 0-5,2 0 0,-1 0-2,2 0-1,-2 0-2,3 0-1,-1 0 1,-4 0-1,1 0 2,0 0 3,0 0 7,2 0 0,-1 0 1,5 0 2,2 0-2,-1 0 1,1 0-1,0 0 0,-2 0 0,-2 0-2,1 0-5,-2 0 1,-2 3 2,-2-3-1,2 1 2,1 2 0,1-2 0,3 0-1,-1-1 1,-2 2-2,-2-1 0,-6-1 1,-3 2 0,0 1 0,0-1 0,0 0 2,5-1-2,4-1 2,2 0 2,4 0 2,3 0 1,0 0-2,2 0 4,-3 2 0,-4 0 0,-2 3 0,-4-1 1,-1 1-2,2 0-2,4-3-1,2 1-1,3-2 1,2 1-6,3-1-2,0-1-1,0 0-1,-2 0-1,0 0 2,-2 0-3,-2 0-2,1 0 0,3 0-1,3 0-2,1 0 2,6 0-3,0 0 0,0 0 1,2 0-1,-5 0 1,-1 0 1,-5 0 1,-4 0 18,-1 0 13,1 0 2,7 0 3,7 0 0,6 0-1,4 0 1,1-1 0,3-2 0,-7-1 0,1-2-19,-6-1-14,-1 0 0,-7 3-2,-3 1-2,-1 0 1,-4 1-2,-1 2 1,-2 0-1,-2 0-1,-3 0 0,0 0 0,-1 0 0,-2 0 1,0 0-3,-3 0 2,-1 0 1,-2 0 0,3 0 0,-3 0 0,3 0 2,1 0-2,4 0 0,3 0 1,1 0-1,4 0 0,0-2 0,2 1-3,0-1 2,2 0-2,-2-1 1,-5 2 3,-5-2 3,-5 2 2,-5 1 2,-3-3-1,-1 3 1,-2 0-1,-2 0-1,1 3 0,-1-2-4,-3 2-3,-1 1-2,0-3-2,-1 2 1,5-2 0,-4-1 0,7 0 1,-2-1-1,6 1 2,2 0 2,1 0-5,1 0-4,-1 0-1,2 0-2,-6 0 1,-1 0-1,-4 0 0,-1 0 1,-2 1 0,0-1 0,0 2 4,2-2 3,0 2 0,6-1 1,-3 1 0,-4 0-2,-2-2 1,-4 1-1,-5-1-3,-2 2 3,0-2-1,4 1 2,1 0 1,4 2 1,0-3-1,3 3 2,-1-2 2,-3-1 1,2 0 4,-4 0 3,-6 0 3,0 0 0,1 0-1,-4 0-1,0 0 2,3 0-3,-3 0 1,3 0 0,-1 0-2,-2 0-3,0 0-4,1 0-1,1 0 0,-1 0 0,2 0 0,2 0 1,-4 0-1,2 0 5,-1 2 5,-2-2 2,0 0 0,0 0-1,0 0 1,4 0 0,-2 0 1,-1 0-1,1 0 1,-2 0-5,0 0-6,0 0-1,0 1-1,0-1 1,1 2 1,-1-2 0,0 0-3,0 0 3,0 0 2,0 0 0,0 0-1,0 0-1,0 0 1,0 0 0,0 0-2,0 0 0,0 0 2,0 0 0,0 0-4,0 0 2,0 0 3,0 0 3,0 0 0,0 0 4,0 0 5,0 0 5,0 0 2,0 0 2,0 0 3,0 0 1,0 0 1,0 0-2,0 0 1,0 0-4,0 0-6,0 0-4,0 0-4,0 0-3,0 0 0,0 0-4,0 0-3,0 0-2,0 0 0,0 0 1,0 0-1,0 0 1,0 0-1,0 0 0,0 0-2,0 0 0,2 0 1,-1 0 0,-1 0 0,2 0 0,-1 0-1,-1 0-1,0 0-2,0 0-2,0 0-2,0 0-1,0 0 0,0 0-2,0 0-2,0 0-7,0 0-5,0 0-16,0 0-31,2 0-61,-2-2-108,0-8-429,-3 9 0,-8-3 0,-11 2 0</inkml:trace>
  <inkml:trace contextRef="#ctx0" brushRef="#br0" timeOffset="57745.2184">16291 1678 716,'0'-2'69,"0"-1"4,0 3 2,0-2 8,0 2 27,0 0 15,0 0 11,1 0 25,-1-1 28,0 0-26,0-1-12,0 2-1,0-1-1,0 1-10,0 0-26,0 3-14,0 4-10,2 5-25,-1 7-28,1 8-21,2 7-10,1 2-2,0 7-2,-2 4 5,-2 1-2,2 8-2,-3 2 3,-3 0 1,6 9 0,-3 0 3,0 5 1,0 5 2,0 4 0,0 0-2,0 2 2,0-2 7,0-1 17,0 1 13,0-1 11,0 1 7,0 2 2,0 3 1,0 4 0,0 2 3,0-3 1,0 3-6,1 1-17,2-4-17,0 2-11,4 1-7,-1 0-2,-5 1 2,1 1 3,-2 1 1,0-2 1,0-4 0,1-3-3,1 1 0,2-1-1,-3 0 3,1 3-1,-2 1-3,0 0-4,-2 4 1,1-1 2,-6 0 6,1 0 3,-4 6 8,4-3 3,-4-2-5,4 3 0,3-2 0,1-6 0,2 5-6,-1 2 0,1-3-5,-2 6 0,-2-2-5,1 5 2,-1-4 2,1 5-1,-2 1 4,0 0 1,1 0 4,-2-3-2,3 1-2,-5-4-1,5 4-3,-1 0-1,-2 2 0,1 3 0,0 0-6,-2-1 0,3-5-3,-1 6-3,-3-4 2,-2 3 0,3-2 2,-1 3-3,0-2-2,0 2-2,2-1 1,-4 1 0,4 0 0,-4-1 3,2 1-3,2-1-1,-1-2-3,-5 2-1,3-4 3,-4 4 3,3-3-3,1 0 1,1-3-1,0 2 0,-3 2 1,2-1 1,-1 1 2,2-1 3,0-1-3,4-5-1,-2 0 0,6-4 0,-4-1-2,4-2-2,-3 1 1,3-4-2,-4-3 1,1-4-4,3 0 4,0-8-2,-3-2 0,3-4-4,0-5 6,0-2-1,0-4 1,0 0-3,0-4 0,0-2 2,0 1-1,0-4-4,0-2-16,0-1-22,0-7-40,3-2-49,4-7-54,0-10-50,0-1-75,9-6-119,-8-3-226,3 3 0,-2 0 0,1 4 0</inkml:trace>
  <inkml:trace contextRef="#ctx0" brushRef="#br0" timeOffset="59535.7812">16173 13253 728,'3'33'73,"2"10"4,0 17 3,-2 13 12,1-1 20,2-4 10,-2-2 37,1 5 33,0 0 26,-1-1-45,-1 4-1,0-1 0,1 3 1,-2-1-3,-2 2-6,0 5 7,0 6-21,-2 3-21,-5 7-16,1 3-16,-5 2-7,0-5-2,2-2-3,2-6-10,3-4-12,2 1-18,1 0-16,-1 0-11,-2 7-6,0 3-1,1-5 0,-1-2-3,4-1 1,0-17 0,0-7-3,0-14 0,0-10-1,0-16 3,0-9-2,0-6 5,0-5 18,0 0 15,0 0 5,0 4-1,0-1 4,0 3 0,0 0 2,0 0 0,0-4 11,0-2 22,0-4-16,0-1-10,0 0 2,0-3 0,0 2 1,0-1-1,0 2-2,0-1-2,0 1-14,0 0-25,0 0-6,0 0-2,0 0-5,0 0 0,0 0-3,0 0 0,0 0 2,0 0-1,0 0 1,0 0-1,0 0-1,0 0 0,0 0-1,0 0 0,0 0 0,0 0 0,0 1-1,0 2 1,0-1 2,0-1-1,0-1 0,0 0-2,0 0 0,0 0-1,0 0-1,0 0 0,0 1 2,0 0-1,0 2-1,0 0 0,0 1-1,0 1 3,0 2-1,0-3 1,0-1 5,0-3 0,0 2 1,0-2-1,0 1 0,0-2 0,0 1 2,0 0-4,0 0 1,0 0-1,0 0-3,0 1 1,0-1-1,0 2-1,0 1 1,0-3-2,0 0 0,0 1 0,0-2 0,0 2 2,0-1-1,0 0-1,0 2 0,0-2 0,0-2 0,0 4 3,0-2 0,0 1-2,0-1 1,0 3-2,0-2 0,0 0 1,0 2 0,0-3 1,0 2 0,0-2 0,0-2 0,0 2 0,0 0 1,0 0 0,0 0-2,0 0-1,0 0 0,0 0 0,0 0-1,0 0-1,0 0 2,0 0 1,0 0 0,0 0-1,0 0 2,0 0 0,0 2-1,0-2 1,0 0-2,0 1 0,0 1 0,0-2-1,0 1-1,0 0 4,0-1-1,0 0-1,0 0 0,0 0 1,0 0-1,0 0 3,0 0-2,0 0 0,0 0-1,0 0-1,0 0 0,0 0 1,0 0 0,0 0-1,0 0 5,0 0-4,0 0 0,0 0 0,0 0 1,0 0 0,0 0 2,0 0 0,0 0-2,0 0 2,0 0-5,0 0 4,0 0 0,0 0-1,0 0 1,0 0-5,0 0-3,0 0 1,0 0 2,0 0-3,0-1 1,0 1-11,0-1-17,0 1-29,0-2-52,0 1-58,0-2-78,0-1-138,0-13-498,-3 9 0,-3-3 0,0-3 0</inkml:trace>
  <inkml:trace contextRef="#ctx0" brushRef="#br0" timeOffset="85806.3086">9113 13241 212,'0'-2'40,"0"0"6,0 2 9,0-5 6,0 5 6,0 0 10,0 0 9,0 0 10,0 0 6,0 0-31,0 0-5,0 0-2,0 0 5,0 0 34,0 0 14,0 0 9,0 0 2,0 0-3,0-2 0,0 2 0,0-3 3,0 1-1,0-2-13,0-2-36,0-1-18,3-1-16,-3-1-11,5-2-5,2 2-5,3-3-3,0 1-2,3 0-4,-2 2-2,2 2 1,-4 0-2,0 2-4,-1 1 2,-1 0-1,-2 3 0,4-3 0,0-1-2,6 1 2,-2-1-3,4-1-2,0 1 1,0 2 0,1 0-4,-5 0 3,-1 3-1,0 0-1,-3-2-1,0 2 2,3 0-1,0 0 2,3 0-2,-2 0 3,4 3 1,-2 1 2,6 1 2,-4 2 9,1 1 7,-2 2 7,-4-3 3,-1 3 2,2-3 4,-1 2 1,5-1 2,3 0 0,4-2 1,6-1-4,3-1 1,-2-4-5,3 0-1,-1 0-2,6-2-2,-6-3-4,1-1-3,-5 1-2,-7-3-1,-6 2-5,-7 0-6,-2-1-3,1 0-1,-4-1-2,2-4-1,2-1-1,-5-1 1,-3-2-2,0 4-2,0 3 1,-3 0-2,3 2 2,-5 3-1,4-1 3,-4 3-1,-1 0 2,-3 0-2,-4 1 2,1 1-1,-3 0 0,-1 1-1,3 2-2,4 0-1,3 5-2,3 1 0,3 4-1,0 1 3,0 2-1,0 1 0,1-2 1,-1-2 1,3-2 1,-1 1 1,4-2-2,4-1 1,1 1 1,0-1-1,10-3 0,3 1 2,10-5 1,7 0 0,5-2 0,3 0 2,-1-3 1,-4-2 0,1 2-1,-3-4-2,-6-3-3,3 2 0,-3 1 0,-1-1-2,-4-3 2,3 6-1,-4-6-2,0 3 1,-5 0 2,-2 3-1,-6 1 0,-7 1-2,-1 2-1,-4 1 1,1 0-1,4 0-1,1 0 2,2 3-3,4 0-3,7 1-33,1 4-50,4-1-69,2 3-71,2 0-103,-13 6-208,-6 2 0,-5 2 0,-6 1 0</inkml:trace>
  <inkml:trace contextRef="#ctx0" brushRef="#br0" timeOffset="87815.012">13407 13043 949,'0'-2'63,"-3"1"17,3 0 14,-4 0 19,1 1 26,-1-4 27,1 3 21,1-2 17,1 2 9,-1-6-39,2 2-16,2-1-16,1-5-11,6-1-19,6-1-24,7-3-23,2 1-19,5-2-12,7 0-6,-3 3-3,2-3 0,-2 0 0,-2 5 0,-7 2-3,-5 3-3,-3 6-2,-2-2-4,-1 6-2,2 0-5,2 6-4,1 5 0,0 3-2,3 4 0,-1-1 2,4 1 2,-2-4-1,2 0 2,5-3-2,-2-5 2,6-3 1,1-4-1,6-2 1,1-5-1,3-5-3,-1-2 1,-1-9 0,-5 0-2,-7-5 1,-10-2 1,-5 4-1,-9-2 1,-7 1-2,-4 0 2,-4 1-2,-1 7-1,1 2-2,-4 6 1,-1 7-3,1 1 1,-3 4-1,2 3-2,-4 4 0,5 1 0,2 3 1,4 3 2,2 0 1,5 6 1,0-1 0,5 5 3,2-1-1,4 3 2,7-1 1,1-4 0,7 0 2,-1-7-1,4-4 2,3-6-1,7-6 1,2-2-2,8-6-1,5-7 1,5-2 0,-5-5-3,0 0-1,-4-2 0,-11 4-1,-4 2 1,-5 2-2,-5 1-1,2 2-4,2-1-8,0 1-1,1-4-1,1 2 0,-1 2 1,-9 1-3,-2 2-3,-12 6 2,0 1 0,-5-1 5,0 3 9,4 0 2,4-1 1,8-4 1,8-1-1,4 0 4,1-1 0,3-1-1,-10 2 1,-8 2-2,-5 1-4,-8 2-1,0 1 1,-3 0 0,3 0 0,-2 0-2,2 1 4,0 1-1,0 1 1,4 3 1,-3 4 3,2 1-1,-5 0 1,2 6-2,-3 1 0,2-1 2,-2 0-3,0 3 2,0-2 1,0 2 1,0 4 2,0 2 2,1-1-1,-1 6 2,2 1 0,0-3-1,1-4 2,0-4-3,-2-5-1,1-5 0,-1-4-1,-1-1-2,0-4 0,0 1 0,0 0-2,0 0 2,0-1 1,2-1 1,-2 0 2,0-1 3,0 0 3,0 0 0,0 0 2,0 0-2,0 0 2,0 0-1,0 0-3,0 0 0,0 0-1,0 0-4,0 0-2,0 0-2,0 0-2,0 0 1,0 0-1,0 0-1,0 0-9,0 0-12,2 0-28,-2 0-51,0 0-63,2-1-97,-1-11-310,-1 11 0,0-2 0,0-1 0</inkml:trace>
  <inkml:trace contextRef="#ctx0" brushRef="#br0" timeOffset="98801.5981">17666 824 626,'0'-5'32,"0"-2"26,2 1 39,-2-2 15,0 0 13,0 5 10,0-1 11,0-2 10,0 0 6,0 4-19,0-1-14,0 1-27,0 2-41,0 0-17,0 0-11,0 0-8,0 0-9,0 4-5,0 2 0,0 5 8,1 6 7,1 9 13,1 8 7,-2 12 10,-1 8 6,0 11 2,-6 3-1,-4 5-3,-4-2-4,5-2-5,-3-9-2,5-7-2,5-11 5,4-9 0,-2-13-1,1-5-2,-2-6 4,1-1 18,1-6 22,-1 0 4,0-2-3,0 0-5,0-3-12,3-1-6,5-3-3,2-3-5,8-2-7,4 0-19,9 0-24,3 0-7,1 3-3,3 1-3,-1 1-5,1 2-17,-4-1-35,-2 0-55,-6 1-113,36-5-482,-44 7 0,-8 1 0,1-3 0</inkml:trace>
  <inkml:trace contextRef="#ctx0" brushRef="#br0" timeOffset="99267.4554">18062 1226 1224,'0'0'20,"3"0"11,3 0 23,11 0 10,-1 0 4,11-5 0,4 2 3,-3-3 3,-5 0 1,-6-3-10,-7-1-4,-9 3 0,-1-3-3,-1 0 7,-9-1 5,-1-1 33,-6-2 16,-6 2 13,1 3-1,4 2-3,-3 4-3,4 6-10,2 7-21,0 4-16,1 10-5,1 8-36,6 6-16,0 7-17,7 1 1,0 0-3,4-3 2,8-5-42,7-9-51,10-6-58,19-12-148,6-11-251,5-8 0,10-8 0,-8-12 0</inkml:trace>
  <inkml:trace contextRef="#ctx0" brushRef="#br0" timeOffset="99555.3984">18512 855 1601,'0'0'49,"0"0"19,0 7 23,1 8 10,3 17 6,2 18 1,1 19 2,3 11 0,-5 7 0,-2-1-45,-1-11 1,-2-10-18,-2-12-24,2-14-8,0-12-15,0-10-97,0-14-419,-4-6 0,0-12 0,-6-10 0</inkml:trace>
  <inkml:trace contextRef="#ctx0" brushRef="#br0" timeOffset="99745.3842">18392 1272 1965,'-4'-1'87,"4"1"21,0-2 10,0 2 10,4-5 8,6 5 4,13-3 2,14-3-6,19 1-76,24-6-232,-5-7-397,-1 8 0,-4-1 0,-14 0 0</inkml:trace>
  <inkml:trace contextRef="#ctx0" brushRef="#br0" timeOffset="105372.4482">19881 1131 1664,'0'0'64,"0"-2"32,0 0 22,-3-1 28,3 1 28,-1-1 13,-1 1 6,1-1 1,1 0-1,0 3-46,0-2-18,4 1-26,12-1-23,8-2-26,7-1-28,13-1-13,-4 0-6,0 4-3,-9-3 2,-4 10 2,-3 4-3,-7 10-3,-7 6-1,-2 7-1,-5 6-1,-1 4 3,-6 1 0,-3 3 3,-5-2 4,-9-6 2,-5-4 0,-7-7 0,-5-7 1,-5-7 1,1-9-3,-2-4-17,7-8-42,3-9-42,10-7-81,15-6-137,5-9-305,11 11 0,17 1 0,9 5 0</inkml:trace>
  <inkml:trace contextRef="#ctx0" brushRef="#br0" timeOffset="105681.6687">20378 1091 1256,'-4'0'138,"-6"0"13,-4 0 17,-6 1 10,-3 4 11,-4 4 6,0 7 6,3 8 4,7 7 3,8 5-99,4 10-36,10 2-13,7 1-12,9-3-11,2-2-8,9-8-7,4-9-10,0-5-70,8-11-179,-4-7-359,-1-2 0,-1-8 0,1-4 0</inkml:trace>
  <inkml:trace contextRef="#ctx0" brushRef="#br0" timeOffset="106732.8187">21547 1194 946,'0'0'99,"-1"0"4,1-2 2,-2 2 3,2-3 7,0 3 2,0 0-1,0 0 2,0 3 14,0 3-66,2 9-9,2 7 3,2 10 1,0 5 1,2 3-8,-4-1 3,-2-3 9,-2-9 9,1-6 17,-1-8 11,2-7 2,-2-4-5,1-2-6,-1-11 1,0-3 4,0-11-5,-1-8-7,1-10-11,0 0-30,1 2-30,7 4-7,4 9-2,5 9 3,8 2-4,5 8-3,6 1 1,1 4-1,0 2-1,-6-3 1,-5 4-2,-5-6-4,-6 2-8,-4-4-13,-7-1-5,-2-2-2,-1-1 1,-5 2-4,-4 1 4,-5 1-2,-4 6 5,-2 0 6,0 9 11,0 6 16,0 8 4,8 3 5,3 11-1,5 4 1,5-1 1,8 1 0,7-1-4,4-2-5,8-9-24,9-5-55,3-10-80,3-9-152,3-9-267,0-3 0,-9-10 0,-3 0 0</inkml:trace>
  <inkml:trace contextRef="#ctx0" brushRef="#br0" timeOffset="107224.474">22103 1148 1361,'0'-2'56,"0"2"28,0 0 29,0 5 11,0 9 4,1 10 6,5 13-1,1 8 2,3 9 4,-4 2-52,0 1 0,-3-6-27,-2-6-27,-1-10-5,0-9 13,0-9 15,0-8 1,0-7 1,0-10-6,0-12 0,-1-11-9,-1-15-5,-1-14-9,2-9-11,1-1-20,0 3-23,0 7-2,1 11-4,1 11-3,1 9 3,6 12 4,1 3 6,7 9 7,-2 2 6,6 8 2,-3 4 0,2 6-4,-3 4-2,-4 5 1,-9 7-3,-2-2 1,-11 2-1,-8 1-6,-4 0-4,-3-5-42,0-3-14,3-9-40,13-13-116,5-30-222,9 8 0,12-12 0,11-2 0</inkml:trace>
  <inkml:trace contextRef="#ctx0" brushRef="#br0" timeOffset="107748.4837">22434 1088 1308,'-2'4'73,"2"9"18,-1 6 15,1 11 3,1 2 3,1 8 1,-1-2-1,2 1 2,0-5 1,-3-7-24,3-8 34,-3-8-7,0-6-9,0-10-4,0-7-1,0-11-2,0-9-3,0-6-2,-3-5-4,6 6-33,0 5-50,8 9-14,2 7-2,13 7 1,12 0-1,10 3 2,-2-3 2,-1 1-21,-10 1-8,-13 2-8,-9-2-4,-7 3-9,-5-1-6,-2-1 1,-4-1 2,-5 3 12,-8 0 6,-4 1 25,-5 6 13,-1 5 8,2 7 8,2 4 12,10 8 4,4 5-1,6 0-3,10 0-12,10-1-5,11-6-8,5-7-43,13-4-95,21-14-445,-15-5 0,2-7 0,0-5 0</inkml:trace>
  <inkml:trace contextRef="#ctx0" brushRef="#br0" timeOffset="108074.2292">22938 1062 2060,'-15'1'50,"-2"4"4,-6 1 4,1 5-4,8-2-7,7 6 10,4-1 5,8 0 5,6-2 1,6 2-39,3 0-8,8-2-3,2-3-8,3 4-15,-3-3-12,-6 4-15,-7-2-5,-10 3-9,-4-1-2,-6 1 2,-10 2-4,-5 2 0,-8-2 4,-4-2 15,-3-10 1,8-2-22,10-14-123,9-10-223,4-1 0,18-7 0</inkml:trace>
  <inkml:trace contextRef="#ctx0" brushRef="#br0" timeOffset="108713.2592">23085 1140 436,'5'0'73,"-5"0"20,4 0 33,4 1 21,2-2 6,2 1 3,2-2 0,2-2-4,0-4-5,-2-1-62,-7-3-24,-3-2-20,-8 1-11,-7 4 11,-6 0 4,-5 5 4,-2 2 12,-2 7 9,2 4 12,3 6 14,6 7 6,2 7 1,10 0-20,1 2-31,10-2-8,11-6-4,8-5-12,5-6-2,7-7-5,-1-5-3,-8-6-1,-8-7-5,-8-5-1,-8-3-1,-5-4-1,-4 2-3,-1 4-9,4 9-1,-4 4-1,0 4 0,1 7 0,3 6 2,-3 1 0,3 5 0,0 4 0,3-2 0,-3-4 12,0-5 39,0-3 22,0-4 6,0-4 2,0-6 0,0-8 0,3-11 0,5-6 2,1-8-1,4 3-7,2 5-45,1 8-28,-3 13-8,-1 6-13,1 12-20,0 7-22,-3 10-21,2 0-10,-1 8-11,-2-3-64,1-1-107,5-8-272,-1 0 0,-2-11 0,6-5 0</inkml:trace>
  <inkml:trace contextRef="#ctx0" brushRef="#br0" timeOffset="108930.5051">23535 766 876,'0'15'90,"2"13"10,-1 16 3,5 13-4,0 7-40,3 4-40,0-2-12,0-11-47,-6-18-222,0 1 0,-3-12 0,0-11 0</inkml:trace>
  <inkml:trace contextRef="#ctx0" brushRef="#br0" timeOffset="109083.3339">23440 1059 1772,'0'0'17,"0"1"4,7 2-12,9 0-94,16-10-261,20 7 0,24-3 0,21-7 0</inkml:trace>
  <inkml:trace contextRef="#ctx0" brushRef="#br0" timeOffset="110081.5273">24406 814 1163,'0'-5'83,"0"2"-17,0-1-2,0 2 25,0 8 31,4 12 20,2 13 14,2 13 7,3 14 7,0 10-48,2-2-16,-1-1 24,-6-8 14,-3-9-8,1-16-1,-4-9 1,-4-12-12,4-11-6,-3-12-7,0-10-22,-3-10-24,6-11-9,0-9-13,3 3-16,6 3-31,6 6-22,1 14-5,6 10 1,5 8-2,5 0 15,1 2 13,1 3 6,-7-2-3,-7-1-16,-8-2-29,-6 1-18,1-10-2,-7 2-1,2-9 0,-4 0 0,-1-6 9,-4 4 13,4 4 11,-3 3 10,1 11 29,5 6 25,-1 6 18,4 10 14,6 12 8,4 17 0,3 13-5,2 9-7,-3 4 2,-5-2 14,-7-6 5,0-4-2,-3-9-9,0-11-12,0-8 8,0-10 8,0-11-2,0-12-7,3-10-13,5-7-4,5-3-7,10-3-9,9 4-1,8 3-4,1 5-17,2 3-20,-5 1-16,-8 3-4,-9 2-4,-10 2-17,-7-1-8,-2-1-4,-2 0-4,-6-4-1,-2 1 0,-7 2 14,0 2 21,-6 5 5,0 2 11,4 10 14,9 6 8,1 3 13,6 11-6,5 1-37,11 1-42,15-2-141,8-14-446,13 2 0,9-6 0</inkml:trace>
  <inkml:trace contextRef="#ctx0" brushRef="#br0" timeOffset="110694.9719">26004 1044 1936,'0'-2'32,"0"2"-2,0 0-6,0-2 3,0 4 34,0 5 23,0 9 5,7 9 3,-1 8 1,4 7-26,2 1-4,-4-5 9,-2-5 51,-3-13 26,-3-6-32,0-10-19,-2-4-3,1-10-2,-5-4-1,1-7-3,-1-11-2,3-5-9,-1-2-53,8-1-24,2 7-5,8 4-6,5 11-1,10 8 1,2 9-2,4 1-6,-6 7-4,-7 4 4,-5 6 8,-7 5-5,-7 6 3,-3 2 3,3 5-1,-6 0-1,3 2 1,3-3 7,0-1-25,3-8-74,15-11-240,-8-4-270,6-8 0,6-14 0</inkml:trace>
  <inkml:trace contextRef="#ctx0" brushRef="#br0" timeOffset="110982.8969">26540 798 1851,'-3'8'61,"3"3"12,-3 7 10,6 5 12,5-3 6,5 1 4,1-6 6,4-3 6,1-8 3,-3-1-48,1-6-57,-1-6-110,0-10-124,-7-6-279,-9-9 0,-3 0 1222,-6 3-982,-1 5-240,-2 6 0</inkml:trace>
  <inkml:trace contextRef="#ctx0" brushRef="#br0" timeOffset="111215.297">26595 1083 2314,'1'0'45,"5"0"1,7 0 2,10 0 3,13-2-1,8-3-16,10-2-136,0-35-395,-2 31 0,-9 0 0,-4 2 0</inkml:trace>
  <inkml:trace contextRef="#ctx0" brushRef="#br0" timeOffset="111720.4019">27633 1078 1773,'-2'7'36,"2"3"9,0 3 7,-1 2 2,4 2 8,4-3 5,4-3 0,6-4-4,4-2 14,6-5-22,1-4-38,-2-6-52,-4-4-36,-2-4-7,-10-5 14,-4-2 33,-9-2 42,-13 5 23,-6 3-3,-6 3 10,-3 10 21,-4 1 44,4 10 30,5 3-2,8 1-42,6 0-83,10 0-82,5-3-122,12-3-300,9-3 0,9-4 0,21-4 0</inkml:trace>
  <inkml:trace contextRef="#ctx0" brushRef="#br0" timeOffset="112147.2599">28209 683 1776,'-13'-3'54,"-4"-1"0,-3 2 0,-1 2 14,5 7 5,7 8 11,4 14 14,2 4 11,0 11 10,6 9-39,-3 3-6,3 3 0,-3-2 2,0-3-8,0-8 4,0-8 1,0-9-6,0-10-2,0-5 19,0-6 9,0-5-2,0-8-1,0-7-2,0-9-6,0-6-10,0-3-14,0-2-16,3 6-14,2 14-52,11 1-43,11 8-46,14 3-62,12-3-95,16-7-373,-3 9 0,-1-4 0,0-4 0</inkml:trace>
  <inkml:trace contextRef="#ctx0" brushRef="#br0" timeOffset="112544.3576">28831 1013 2516,'-14'0'86,"-6"0"4,-5 0 3,-4-3 2,4 8 2,4 2 0,3 4 4,7 5 2,7 8-1,1-2-69,6 2-18,3 0-3,6-4 2,-2-6 2,8-4 7,1-5 3,-2-5-2,3-8 1,-5-4 1,-2-4-2,-7-6-7,-1-4-4,-5 3-8,0 4-24,0 7-8,0 6-5,3 6-3,-3 8-2,3 5-8,3 6-43,3 2-83,3 1-147,11-4-26,2 2-163,5-6 0,3-8 0,5 0 0</inkml:trace>
  <inkml:trace contextRef="#ctx0" brushRef="#br0" timeOffset="113050.756">29061 984 888,'0'9'103,"0"6"14,3 8 6,1 14 2,2 9 2,4 3 0,0 1 2,2 1-2,-1-1 2,-1-5-72,-7-10-27,0-4-3,0-10-5,-3-10 0,0-8-1,0-7 0,0-13 1,-3-9 1,3-11 1,-3-12 1,3-9-4,0-2-7,0 2 26,3 7 23,-3 10 22,0 9 11,3 10-2,3 10 2,2 2-4,4 6-1,1 2 0,1 2-3,1 6-30,-4 5-22,-3 3-26,-5 6-10,-3 4 0,-10 0 2,-4 2-1,-8-2-8,-5-1-22,-3-6-30,5-6-77,20-11-471,-4-5 0,9-11 0,14-9 0</inkml:trace>
  <inkml:trace contextRef="#ctx0" brushRef="#br0" timeOffset="113522.4719">29329 987 1686,'0'4'38,"0"6"21,0 8 19,0 5 9,1 11 5,6 9 2,1 8-2,3 5 0,5 2-2,-4-3-17,-1-4-14,-5-7-23,-3-11-14,-3-11-4,0-5 0,-2-10 0,4-14 1,-4-11 1,2-13 3,-1-12-4,1-15-2,0-7 1,1 0-6,1-1-5,1 8-6,3 12 0,3 9-8,4 14 3,4 4-1,-3 9 0,2 2 2,-1 6 0,0 7 4,0 7-3,-4 7-8,0 3-13,-6 8 5,-3 1-8,-11-1 2,-8 1-47,-11-5-76,13-8-341,-27 2 0,4-10 0,9-8 0</inkml:trace>
  <inkml:trace contextRef="#ctx0" brushRef="#br0" timeOffset="113778.467">29663 620 950,'3'1'77,"3"5"24,0 9 21,1 12 10,-1 14 4,-1 15 0,-2 11 2,0 6 0,4-5-5,-1-2-48,2-9-95,1-13-91,8-15-306,-11-4 0,-2-11 0,2-10 0</inkml:trace>
  <inkml:trace contextRef="#ctx0" brushRef="#br0" timeOffset="114108.8728">29831 970 923,'8'3'68,"-2"3"11,6 0 23,0 2 11,0-7 5,5 1 0,2-4-2,-2-7-27,-1-5-37,-7-4-66,-3-2-3,-9-2 21,-6 6-10,-7 6-7,-1 6 4,-2 8 7,-1 7 14,2 6 35,6 5 45,6 3 16,3 3-12,3 3-30,6-1-28,6-3-50,6-3-126,21-5-268,0-4 0,2-6 0</inkml:trace>
  <inkml:trace contextRef="#ctx0" brushRef="#br0" timeOffset="114448.4293">30171 959 1226,'-9'-2'55,"-6"2"8,-3 3 3,-3 4 4,5-1 5,10 5 6,1 1 9,7 2 10,7-1 8,3 3-48,3-1-1,9-1-5,0 1-3,1 0-2,-5 2-2,-3-1-5,-10 1 13,-4-2 14,-6 2 12,-11 1 6,-8 2 1,-11-3-2,-9 0 2,0 0-3,-2-8-42,2-3-187,1-9-422,5-3 0,-3-7 0,3-3 0</inkml:trace>
  <inkml:trace contextRef="#ctx0" brushRef="#br0" timeOffset="115794.495">20090 2043 1258,'0'-2'122,"0"2"22,0-2 8,0 2 7,0-1 3,0 1 0,0 0 1,0 0 8,0 3 10,0 2-73,0 9-32,0 3-15,0 12-1,-1 0-2,1 3-1,0 0 7,0-3 3,0-3-3,6-3-4,3-8-5,9-2-1,6-7-5,5-3-6,-1-6-5,2-3 0,-5-5-8,-1-4-5,-2-5-6,-2-6-6,-8-2-5,-5-1-9,-3 3-3,-4 3-1,0 8 0,0 4-7,0 6 1,0 3 0,0 3 1,3 8 2,0 8 4,2 6 5,4 17 1,1 4 3,-2 9 4,-2 0 9,-3 2 29,-1-4 28,-7-2 24,-5-1 29,-7-4 33,-5-4 20,-10-7 17,-1-5 7,-5-8 7,-5-9 5,-2-8-23,-3-6-23,5-4-23,6-3-28,10-4-35,6-3-23,12 3-20,1 1-9,5 2-28,3 1-53,0 3-54,0 2-69,0-3-66,3 1-106,9-5-244,-3 1-329,8-3 0,3-2 0</inkml:trace>
  <inkml:trace contextRef="#ctx0" brushRef="#br0" timeOffset="116583.9631">22321 1963 710,'0'-3'119,"0"2"28,0-1 13,0 1-2,1 1-7,1 0 6,0 1 16,0 8 15,1 6 7,0 10-70,3 10-43,-3 6-26,0 3-10,0-6 2,-3-1 8,0-8-5,0-7-51,2-6-93,5-13-412,-1 2 0,3-10 0,9-1 0</inkml:trace>
  <inkml:trace contextRef="#ctx0" brushRef="#br0" timeOffset="116794.3217">22584 1989 950,'3'11'70,"-3"9"4,0 9 1,0 7-1,0 2-31,0-4-76,3-7-217,-3 2 0,3-5 0,0-5 0</inkml:trace>
  <inkml:trace contextRef="#ctx0" brushRef="#br0" timeOffset="117404.7609">24959 1927 1043,'0'0'62,"0"-2"0,0 2-1,0 0 18,0 0 15,0 6 9,0 7 5,0 7 5,0 9 1,0 5-54,0 1-6,-2 2 2,1-3 1,-1-8-35,1-8-61,1-10-124,1-5-214,4-7 0,2-7 0,4-10 0</inkml:trace>
  <inkml:trace contextRef="#ctx0" brushRef="#br0" timeOffset="117622.7419">25076 1843 1223,'0'0'73,"0"5"6,3 2 4,0 7 3,0 0 0,0 9 3,5 2 0,-4 3 0,1 2-3,-1 0-106,2-5-145,-3 1-194,0-4 0,0-7 0,0-4 0</inkml:trace>
  <inkml:trace contextRef="#ctx0" brushRef="#br0" timeOffset="118439.5969">26658 1818 788,'1'0'55,"-1"0"25,0 1 9,0 3 6,0 3 5,0 2 9,0 4 5,0-1 2,0 4 1,0 2-20,0 1-33,0-1-26,0 3-7,0-4-5,0 0-7,0-1-29,0-8-69,2-3-290,-1-3 0,-1-2 0,0-1 0</inkml:trace>
  <inkml:trace contextRef="#ctx0" brushRef="#br0" timeOffset="118674.3316">26775 1843 687,'3'0'6,"0"2"4,3 6 1,1 6-1,0 8-1,-1 6-26,-2 0-43,-1-9-71,-3 12 0,2-5 0,-2-1 0</inkml:trace>
  <inkml:trace contextRef="#ctx0" brushRef="#br0" timeOffset="119795.6199">27947 1883 253,'0'-3'30,"-1"0"11,1-2 2,-2 4 1,2-1 13,0 2 8,2 0 6,-2 0 3,0 0 2,0 0-18,0 2-8,0-1 6,0 1 5,0 1 7,0 0-5,0 2 4,0 4 6,0 2-2,0 4 0,0 4-3,1 1-2,-1-1-17,3-2-12,-1-6-19,-1-3-71,10-5-262,-8 0 0,2-3 0,5-3 0</inkml:trace>
  <inkml:trace contextRef="#ctx0" brushRef="#br0" timeOffset="123910.5636">28618 1905 968,'-3'0'104,"-1"1"38,-2 1 29,0-2 30,3 1 5,0-1-1,1 3 13,1 8 13,1 5 5,0 11-63,1 7-39,4 1-36,1 0-30,-1-1-23,-4-10 43,5-8 48,-6-7-1,0-6-10,0-6-1,1-6-3,1-5 0,-2-9 3,1-3 0,-1-7-7,2-5-44,-2 1-49,0-1-13,3 4-4,2 7-4,2 5-2,8 7 2,5 1-4,4 7-2,7 0 3,7 3-3,3 0-2,1 0-13,1 3-28,-5 1-25,-5-4-21,-3 1-32,-6-1-2,-10 1 5,-5-1 6,-6 4 10,-3 0 10,-3 0 27,-3 0 38,-5 0 37,-5 0 29,-4 0 34,-2 4 7,1 1-2,2 4-3,2 5-7,4 2-8,3 5-12,4 1-9,3 3-11,3 1-3,3-2-4,3-5-3,1-4 6,5-6-2,6-7 1,2-4 0,3-5-1,-1-4 2,-7-6 1,-1-4-2,-8 0-1,-3 0-4,-3 4-15,0 7-11,0 3-4,0 7 0,0 0 1,0 5-3,0-1-1,1 8-2,2 0-1,4 6 1,7 1 6,7-2-24,5-2-44,3-1-92,4-11-194,-8 0-332,-2-4 0,-4-4 0,-2-6 0</inkml:trace>
  <inkml:trace contextRef="#ctx0" brushRef="#br0" timeOffset="124333.3916">29212 1813 1630,'0'-3'66,"0"1"10,-2 0 22,0 1 30,2 6 10,0 6 8,0 5 3,2 2 4,0 7 1,1-2-61,1-1-2,-1-5 2,0-4 8,-2-7-18,-1-1-2,0-5-8,2-5-1,-4-2-2,4-8-1,-2-7 0,0-4-4,1-1-12,1 5-34,4 3-10,3 6-6,8 5-2,5 7-1,5-4-2,2 5-3,-2 5 0,-6 2-1,-5 5-2,-8 3 2,-5 5-2,-3 2-6,3-1-11,-6-2-15,3-1-33,3-2-66,-3-7-140,3-6-355,6-2 0,6-2 0,6-6 0</inkml:trace>
  <inkml:trace contextRef="#ctx0" brushRef="#br0" timeOffset="124765.2722">29562 1789 1618,'-13'0'92,"-3"7"12,-3-1 9,-5 6 0,12 0-3,4 0-3,2 2 7,9-3 1,6-3 11,5-2-67,1-2-16,4-2-12,0-2-8,-3-3-15,-1-3-13,-3-1-1,-3 0-13,-6 0-9,0 2-10,-3 4 2,0 2-6,0 4 2,3 9 2,2 5 14,2 9 18,1 7 6,-1 4 17,1 2 23,-1 3 21,-4 1 22,-4-4 14,-10 2 5,-7-3-2,-9-8 4,-3-4 0,-2-5 2,4-12-17,7-9-51,9-9-95,7-16-211,5-14-354,12-9 0,8-15 0</inkml:trace>
  <inkml:trace contextRef="#ctx0" brushRef="#br0" timeOffset="125141.3815">29831 1760 1352,'2'0'47,"-2"0"13,3 0 14,3 2 9,0-2 3,7 0 5,1 0-1,4-3 1,-3-3 0,-6 1-29,-1-5-24,-5-1-5,-6 1-7,-9 0-5,-2 2 5,-7 5 7,-4 5 5,0 5 4,-2 9 2,3 8 1,5 5 6,5 3-8,8 0-13,9-3-23,8-3-52,14-7-51,11-8-83,14-7-65,9-6-164,5-3 0,-4-5 0</inkml:trace>
  <inkml:trace contextRef="#ctx0" brushRef="#br0" timeOffset="125459.4153">30141 1730 1635,'-12'0'85,"-4"1"8,-2 4 17,0 4 10,4 1 6,8 5 10,3 0 1,3 4 3,6 0 6,8 0-52,-1-1-25,5 3-8,6 1-13,-6 0-9,0 0-2,-5 5-4,-7-1 14,-3 0 11,-8 0 8,-12-1 1,-7-1-1,-15-1-1,-13-2-2,-13-4-6,-7-6-53,-2-5-141,-9-16-556,-4 0 0,1-5 0</inkml:trace>
  <inkml:trace contextRef="#ctx0" brushRef="#br0" timeOffset="191169.0938">12499 2838 958,'1'0'18,"2"0"9,3-1 12,3 1 17,9 0 16,8 0 11,-1 0 8,5 0 1,0 2 3,-2 3-9,-2 6 0,-6 5 2,-6 8 5,-4 7-6,-7 5-12,-4 3-5,-8 0-5,-8 1 2,-3-6 3,-11-3-2,0-5-5,-8-6-8,1-5-14,-6-4-12,7-8-6,0-3-26,7-6-27,8-5-24,10-1-30,7-4-43,7-2-76,4-1-216,12 8 0,6-4 0,15-4 0</inkml:trace>
  <inkml:trace contextRef="#ctx0" brushRef="#br0" timeOffset="191452.4122">12846 2809 597,'-16'12'45,"-11"9"21,-7 10 10,-3 10 16,13 4 7,7 1 2,11-1 4,9-2-6,10-8 9,4-3-27,9-5-14,-1-11-27,5-5-3,5-6-44,7-5-99,-5-6-194,5-1 0,-3-6 0</inkml:trace>
  <inkml:trace contextRef="#ctx0" brushRef="#br0" timeOffset="191919.1127">13140 2859 923,'-2'0'99,"1"0"2,1 0 2,0 0-3,0 0 3,0 0 15,0 0 25,3 3 11,3-1 8,5 3-74,11-1-15,5 3 6,11-4 1,-2-2 4,6 2-2,-6-1-14,-7 1-26,-9 2-17,-7 0-8,-7 0 0,-5 0-5,-1 2-3,0 0-2,-3 4-1,-4 2 5,-7 5 1,-12 3 3,-5 0 3,-6 6 2,-1-1-3,-2-1-2,6-1-2,7-5-6,7-5-32,11-4-96,6-10-414,3 0 0,5-3 0,4-7 0</inkml:trace>
  <inkml:trace contextRef="#ctx0" brushRef="#br0" timeOffset="192282.4475">13593 3035 1017,'0'0'31,"0"2"6,-3 1 11,-5 7 14,2 0 15,-9 10 19,-7 5 23,-7 5 16,-4 6 15,-8-1-21,-2 5-2,5-6-5,2-1-9,9-7-13,10-6-15,8-6-10,5-6-41,5-5-126,23-11-401,-19 2 0,2-6 0</inkml:trace>
  <inkml:trace contextRef="#ctx0" brushRef="#br0" timeOffset="193041.5588">13927 2871 782,'-5'0'25,"-2"5"14,2 4 14,-2 4 2,1 2 8,3 3 22,3 2 17,1 2 4,2-3 8,3 1-5,3-2-11,6-5 17,0-3 10,3-3 18,2-4 4,-3-3-17,7-4-15,-2-5-3,5-6-5,-4-6-8,2-5-5,-8-4-32,-10-1-22,-5 4-5,-5 2-6,-10 5 0,0 7 5,-2 3 2,-3 5-2,0 2-3,5 2 5,5 1 2,1 0-4,2 0-11,4 1-7,-2-1-3,3 0-7,-3 0-4,3 0 1,-3 1 0,-1 1 3,1-2-4,3 3 0,0-1 2,0 0-4,0-1-2,0-1 2,0 2-1,0-2-2,0 0 0,0 0 0,0 0-2,0 0 1,0 0-1,0 0 1,0 0 0,0 0 0,0 0 0,0 0 0,0 0-6,0 1-23,0-1-48,0 1-39,0-1-49,-3 0-66,6-5-293,-6 5 0,3 0 0,-1-2 0</inkml:trace>
  <inkml:trace contextRef="#ctx0" brushRef="#br0" timeOffset="198478.5784">13039 3842 554,'0'0'52,"-3"0"12,3 0 10,-1 0 14,2 0 12,-1 0 11,0 0 14,0 0 14,0 0 9,0 0-19,0 3 3,0-3 13,0 1 2,0 2-8,0-3-12,0 0-8,3 0-16,0-3-12,1 2-10,-1 1-12,4-3-23,2 2-23,-4-2-13,3-1-6,1 4 2,2-3 0,2 3-1,-1-4 0,6 2 1,-2 1-5,-3-2 0,-1 2-2,4 1 2,-5 0-2,2 1-4,0 3 2,-1 5 2,-2-1-3,-1 7-3,-1 2 8,-5 1 7,-2-1 12,1 5 12,-2 0 14,0 0 16,-6-1 8,-3 1 2,-11 2 4,-1-3 4,-6 1-2,0-4-5,3-4-10,1-6-8,7-4-18,1-4-18,4-4-20,3 0-26,5-4-63,2-2-138,1-10-427,0 7 0,1-2 0</inkml:trace>
  <inkml:trace contextRef="#ctx0" brushRef="#br0" timeOffset="199142.6831">13427 3783 558,'0'-1'66,"0"0"19,-3-1 16,2 2 16,-5 0 17,-4-1 5,2 2 7,-1-2 10,-2 1 7,1 3-34,-3 1-5,-4 6-11,-2 0-6,1 7-13,2 3 6,-2 4 16,7 6 9,2 4-2,6 4-7,2 3-13,4 0-13,5-2-9,5-6-8,3-5 2,13-7-21,4-7-20,6-7-17,2-6-25,4-2-41,-6-3-104,-1-7-135,-11-10-280,-12 8 0,-6 2 0,-6 0 0</inkml:trace>
  <inkml:trace contextRef="#ctx0" brushRef="#br0" timeOffset="201389.9038">13761 3842 1365,'0'0'114,"0"0"17,-3 0 21,2 0 21,-1 0 22,1 0 5,-1 0 0,2 0-3,0 0-6,0 0-93,0 0-26,0 0-9,2 0-2,5 0-14,7 0-18,3-1-2,6-2 0,8-1 4,-4 1 2,-3-4-11,-9 0-23,-2 4-40,-8-1-81,-2-1-75,-3 0-83,0-4-277,0 3 0,-3 4 0,-2 0 0</inkml:trace>
  <inkml:trace contextRef="#ctx0" brushRef="#br0" timeOffset="201667.8455">13731 3950 1331,'0'3'147,"0"-1"23,0 2 11,0 0 18,3-3 8,6-1 3,5 0 2,10 0 0,7 0 2,6-1-103,0 0-48,1-2-33,-8-1-45,-3-2-67,-10-1-74,-4 0-65,-2-3-102,-8 6-175,-3 3 0,1-2 0</inkml:trace>
  <inkml:trace contextRef="#ctx0" brushRef="#br0" timeOffset="202485.1219">14366 3614 814,'-3'0'58,"-1"0"18,-2 0 20,-2 2 14,1 0 14,2 5 29,-2 1 16,0 5 17,4 2 13,2 4-35,1 4-7,0-2-4,0 4-12,0 0-11,1 0-11,5 0-26,2 0-16,3-1-14,1-5-9,1-2-9,1-2 2,-2-5 1,3-6-1,0 0 3,3-4 2,2-4-1,4-8 2,-2-1-3,0-5-2,-5-7 3,0 0-11,-8-3-12,-6-1-6,-3 0-3,-6 5 2,-7-3 3,0 8-1,-5 0 0,2 4-2,-2 6-5,2 4 3,2-1-1,1 4-3,6 2-4,-2 0-17,5 0-26,0 0-20,4 0-23,0 0-39,-1 0-96,9 0-170,-5 2-241,2 1 0,4 0 0,4 0 0</inkml:trace>
  <inkml:trace contextRef="#ctx0" brushRef="#br0" timeOffset="202826.4008">14839 3895 1703,'0'1'27,"0"3"1,0 2 4,0 1 4,0 5 3,0 1 4,-3 6 5,-5 4 8,-4 1 12,-5 6-18,-8 2 8,-2 0 6,0-3 0,3-5-4,7-2 1,7-7 4,4-7-4,3-4-66,3-4-93,16-11-394,-12 2 0,0-3 0</inkml:trace>
  <inkml:trace contextRef="#ctx0" brushRef="#br0" timeOffset="203334.6248">14876 3433 960,'6'12'71,"3"6"9,0 10 3,4 6 2,-2 1 2,2 1 2,-1 0 0,-2-4 2,-2-4 0,-2-4-55,-5-2-11,1-4-8,-2 0-4,0-4-22,0-2-73,0-7-263,0 3 0,0-4 0,0-4 0</inkml:trace>
  <inkml:trace contextRef="#ctx0" brushRef="#br0" timeOffset="203765.9821">15213 3660 854,'0'2'39,"0"3"8,-1 0 9,1 3 14,1-1 12,-1 2 5,0 2 6,0-2 10,0 0 5,-1 4-16,-2-1-12,-2 2-3,-2 3-8,-7 1-13,1 0-10,-4 3-5,-3-2-19,3-1-52,-1-4-70,5-7-278,4-1 0,2-2 0,4-4 0</inkml:trace>
  <inkml:trace contextRef="#ctx0" brushRef="#br0" timeOffset="204060.1294">15323 3546 1118,'2'0'64,"-1"4"13,2 0 17,0-1 28,7-3 2,6 0-8,5 0-21,5-7-37,9-3-60,5-4-371,-13 2 0,-5 0 0,-10 5 0</inkml:trace>
  <inkml:trace contextRef="#ctx0" brushRef="#br0" timeOffset="204313.5207">15751 3344 2183,'3'0'46,"1"1"14,2-1 7,6 0 2,0 0 2,2 0-1,2 0-8,1-1-23,-4-2-66,2 0-104,1-9-370,-9 7 0,-4-4 0,4 1 0</inkml:trace>
  <inkml:trace contextRef="#ctx0" brushRef="#br0" timeOffset="204587.2362">16091 3235 164,'0'-1'11,"1"-2"-24,1 2-19,-2-2 0,1 3 0,-1-1 0</inkml:trace>
  <inkml:trace contextRef="#ctx0" brushRef="#br0" timeOffset="229380.8666">9119 3880 836,'0'0'63,"0"0"27,0 0 18,0 2 14,0 0 7,0-1 8,0 0 6,0-1 8,0 2 16,0-2-19,2 1-4,0-1-11,6 0-8,2 0-7,8-1-2,4-1 0,6 2-3,2-1-4,4 1-15,1 4-20,0 4-17,-3 4-18,-8 4-7,-2 7-3,-8 0-3,-5 1-3,-6 4-2,-3-1 1,-5-1 2,-5 3 0,-7-7-2,-5 0 3,-4-3-5,-8-5-10,2-7-35,-3-3-40,4-1-44,5-7-37,8-3-53,8-3-133,4-6-214,9 3 0,10 2 0,4-6 0</inkml:trace>
  <inkml:trace contextRef="#ctx0" brushRef="#br0" timeOffset="229680.6961">9618 3821 1387,'-14'0'86,"-11"6"13,-9 5 12,-8 5 16,1 7 14,5 9 10,7 1 15,8 2 10,15 1 9,6-2-62,8-2-19,7-1-10,7-4-10,5-5-14,11-3-24,1-8-64,5-7-112,7-5-470,-12-2 0,-9-4 0,-4-2 0</inkml:trace>
  <inkml:trace contextRef="#ctx0" brushRef="#br0" timeOffset="230173.7034">10047 3759 1282,'0'0'68,"0"0"32,3 4 21,3 0 14,5 7 4,1-1 2,6 9 3,2-2 1,1-3 0,3-2-45,-3-2-19,8-2-33,-2-2-20,-2 0-22,-6-2-18,-3 0-13,-8 0 3,-6 1 9,-2 4 16,0 1 12,-4 0 14,-5 9 13,-4 3 7,-7 3 11,-9 6 17,-4 1 13,-3 5-6,-4 0-11,2 2-16,4-2-15,9-7-34,7-5-59,9-10-93,3-8-115,9-25-298,4 14 0,5-8 0,11-8 0</inkml:trace>
  <inkml:trace contextRef="#ctx0" brushRef="#br0" timeOffset="230903.4202">10836 3643 1394,'-2'1'67,"-1"5"32,0 8 24,-5 6 28,0 3 15,-1 12 11,-1 1 10,5 3 4,2-2 3,6 0-35,6-8-22,4-4-30,2-4-11,7-10-20,9-4-8,5-7-9,2-3-19,5-8 19,-2-7-2,-2-6-3,-10-4-3,-11-1 1,-6 0-8,-9 1-7,-11 5 1,-8-1 9,-7-1 21,-1 4-4,-3 0 0,0 8-1,7 2 0,5 2-6,5 6-3,1 0-5,6 0-6,0 3-13,0-1-10,-2 1-19,-1 0-1,-3 0 0,1 1 1,2 2-1,-4 3 2,3-2 0,2 3 0,2-1 1,0-3-1,3-1-1,0 1 0,0-3 2,0 0-7,0 0-1,0 0-5,0 1-2,0-1-2,0 3-11,0-3-14,0 0-4,0 0-3,0 3-13,0-2-13,0 2-32,0 1-38,0-1-69,0 0-146,0-12-319,0 12 0,0-3 0</inkml:trace>
  <inkml:trace contextRef="#ctx0" brushRef="#br0" timeOffset="246515.2023">10520 4012 582,'0'-3'36,"0"2"18,0 1 30,0-2 15,0 2 8,0 0 11,0 0 15,0 0 16,0 0 24,0 0-11,0 0 1,0 0-19,0 0-26,0 0-12,0 2-2,-4 2 2,-3 2-3,0 6-1,-10 1-8,-4 10-6,-5 2-1,-8 5 2,-5 5-1,0 1-4,-2 3-3,8-3-13,6-4-12,7-3-13,5-9-17,11-4-10,-2-5-7,6-3 0,0-5-2,0 0 4,0-3-2,-3 0-1,-3 2 0,-3-2-2,-3 0 2,-3 0-1,0 2-1,4 0-1,8-2 1,0 0-4,3 3-6,0-3-8,1 0-16,-1 0-16,0 0-10,0 0-18,0 0-22,0 0-33,0 0-50,0-3-62,3-1-97,-1 1-139,3 1 0,1-6 0,5 1 0</inkml:trace>
  <inkml:trace contextRef="#ctx0" brushRef="#br0" timeOffset="271675.1054">17636 4192 1433,'0'0'41,"0"0"8,0 0 12,0 0 17,0 0 23,0 0 21,0 0 19,0 0 19,2 1 16,-1-1-20,5-1-3,-3 1-6,6 0-7,0 0-14,4 0-14,3 0-12,6 0-10,11 0-19,7 0-14,11 1-11,9-1-5,12 0 0,19-1-2,14 1 2,12-3-5,16-1-6,5 2-3,8 1 4,9-1 2,12 2 1,11 3-2,11-1 1,20 5-3,10-3-6,10 0-4,7-4-4,8 4-3,-8-4-6,-2-2 0,3 2-2,-13 2 10,-3-4 6,-1 2 3,1 0 2,-3 0-1,2 0 3,10 0-3,-1 0 0,3 0-4,-1 0 2,1 0-10,-8 0-9,-9-2 1,-1 2-2,-9 0 0,-9 0-2,-4-3 2,2 6 4,4-6-1,1 6-2,9-3 0,7 0 4,1 2-5,-3-2-1,1 0 4,-2 0-1,-6-2 0,-5 2-4,-4 0 1,-3 0 2,-9 0-1,3 0-3,0 0 0,3 0 2,2 0 1,4-3-3,-3 2 2,6-6 0,-4 3 1,-5-3-1,-5-1 1,-4 0 2,-4 2 1,-3-1-1,-4 0-2,-3 2 3,-2 0-2,-3 3 0,-1-1-2,1 1 2,-3-1-1,-2 2 1,-5-2-3,-7 2 0,-11-3 1,-14 0 0,-14-2 0,-17 1 0,-12 0 2,-13 0-5,-13 1-38,-8-1-65,-6 2-139,-8-7-580,-9 6 0,-12 1 0</inkml:trace>
  <inkml:trace contextRef="#ctx0" brushRef="#br0" timeOffset="273092.4139">17747 8420 1494,'3'0'-4,"0"0"4,7 0 14,-1 0 28,6 0 12,-3 0 14,6 0 22,-4 0 16,5 0 9,2 0 13,7 0 15,12 0 12,12-2 6,18 1-14,18-1-3,19-3 1,21-1-14,11-3-6,14 0-5,15-1-2,7 6-14,12-3-14,10 3-20,14 0-14,7 1-8,17-4-10,14 3-6,15-3-9,6-4-3,10 1 7,8-2 16,-4 2 16,9 2 17,0-3 6,0 1 3,6 0-1,2-1-1,6-1 1,3-4-5,5 0-9,4-1-18,2-3-17,-1 1-17,-1 0-8,-4-1-2,-4 2-2,-4 2-6,-9-3 4,-2 3 2,-8 1-2,-5-5-1,-8 6-1,-10 0 1,-3-6 2,-6 6 0,-7 1-2,-5-4 5,-5 6-3,-10 2 1,-6-4 1,-5 6-2,-3-2 1,-4-1 0,-4-3-2,0 1 3,-4-2 2,-9-3 0,-3-3 6,-9-1 5,-10-2 10,-8-2 2,-12 0 1,-12 3 0,-5 1-1,-5 0-1,-2 5-3,4 0-3,-4 5-6,-5 0-16,-10 3-26,-12 0-18,-12 2-29,-14 3-55,-13 0-54,-12 1-95,-13-7-218,-22 4-324,-18-5 0,-24-4 0,-30-1 0</inkml:trace>
  <inkml:trace contextRef="#ctx0" brushRef="#br0" timeOffset="274430.5166">18286 5816 514,'-9'0'62,"2"0"20,-5 0 26,0 3 29,4 1 36,2 3 53,4-3 41,0-1 31,4 2 17,-2-5-34,0 0-27,0 0-18,3 3-22,7-6-27,5 3-35,13 0-54,14 0-39,14 0-32,10 0-16,14-2-4,11-4 3,14-3 0,12 3-5,9 0-1,9-5 0,7 5-1,12 1 2,7-2-2,10 0 1,13 3-3,13-2 0,10 2-1,10 3-1,6-3 2,6 1-2,3-2 0,-4 2-1,-6-3 3,-3 3-2,-5 1 3,-8 0 1,-3 2 0,2-1-1,1 2 1,0-2-2,7 1 0,0 1 0,2-1-1,-4 4-1,1-4 1,-3 3-1,-6-3 2,-5 0 1,-3 0 3,-1 0 5,-4 0 2,1-3 3,6 3 2,9 0 1,-4 0-2,9 0 1,4-4-2,3 4 0,-6-4-2,-1 0-4,-3-1-1,-2 0-3,-6-2 1,-4 2 0,-1-1 2,3 3 3,-2-2 1,-3 0-1,7 0-1,-1 3 0,-1-6 2,-2 4 0,-3 1-2,4 1 4,-6 0-6,6 2-2,1 2 2,5 0-2,-2-2 2,-7 1-1,-4 1-1,-11-5 2,-18 1-4,-16-4-15,-22 0-77,-19-2-249,-38-1-401,-28 0 0,-31-1 0,-38-8 0</inkml:trace>
  <inkml:trace contextRef="#ctx0" brushRef="#br0" timeOffset="275640.3941">20388 4256 1137,'0'0'25,"0"0"25,0 0 20,0 8 12,0 3 16,0 6 24,0 9 30,0 6 27,0 9 31,0 6 28,0 11-12,0 11-16,3 8-19,-1 6-9,1 10-12,-1 2-22,1 5-28,1 3-27,-4-1-32,5 1-27,0 3-15,-2 2-3,-3 3-1,4-2-2,-4-2-3,0-1-3,3-4-1,0-2 0,-2-4 3,2-5 4,0-1 11,0-5 8,-3 0 18,3-3 17,-3 0 10,-1 2 7,1-1 4,-2 3 8,-1 2-1,-1 0-1,-2-2-6,3-4-10,-1-6-16,1 1-13,3-2-3,-2-3 0,-1 2 2,-2-2 0,1 1-2,-1-4-2,0-3-3,2-3-1,0-2-1,3-6-6,0 2-5,3-2-5,-3 3-6,-3 0-8,3-1 2,-4-6 0,1-7 1,3-7-3,-3-14 0,3-8-8,-3-8-30,3-9-54,0-6-94,0-10-181,-3-21-604,0 3 0,-2-16 0</inkml:trace>
  <inkml:trace contextRef="#ctx0" brushRef="#br0" timeOffset="277205.4121">17744 4204 693,'3'-8'84,"0"0"12,0-3 5,4-3 2,0 2 1,2 3 1,-1-2 4,-5 2 25,1 5 29,-1 0-38,-1 2-22,-2 2-15,0 0-2,0 0 4,0 1 4,0 4 6,0 8 10,-2 10-10,-2 15-12,1 12-6,-5 14 0,-1 14 4,2 8 0,-3 9-7,4 8-4,-5 1-5,0 6-13,0-4-10,-7 3-5,1-5 3,-2-2 4,1-5 1,0 1 4,0-4 6,0-2-3,1-2 0,4 0-1,1-8-4,3 0-12,-3-7-16,4-7-8,-2-3-5,-1-6-6,1-2-2,-1-3 1,-1-3 0,3 0 1,0 0-3,-1 0 4,1 2 0,-2 0 1,1 0-1,-3 1 1,7 1-3,2-2 0,-3 3 1,3 2 6,1 0 4,0 4 3,0 5 1,3 0-2,0 1 6,0 0 4,-3-1 1,3 1-1,-1-3-1,-1 4-2,-1-3 2,3-3 19,-3-1 9,-1-4 3,2-2 0,1-7 0,-4 3-2,5-6 4,0-3-5,0-6-1,0-4-6,0-8-23,0-7-11,0-5-2,0-6-4,0-2 0,0 0 5,2-1 0,1 2 3,-2 3 0,5 2 1,2 2 0,-4 0-1,-2 3 1,5 2 3,-2 0 9,-5 2 7,4 5 4,-1-1 0,-3 2-1,2-4 3,5-1 1,0-5 2,7-6 1,5-2-1,3-5-13,4 0-8,7 0-11,1 1 4,6-2-4,6 3 1,4-1-4,6-1 0,8-3-4,10-7-1,9-4 1,5-5-1,9 0 1,-1-6-4,-1 5-5,-5 2-51,-7 3-97,-9 3-125,7-4-275,-24 4-352,-4-4 0,-10-6 0,-9-11 0</inkml:trace>
  <inkml:trace contextRef="#ctx0" brushRef="#br0" timeOffset="277921.3019">17723 5782 813,'0'0'51,"2"0"31,-2 4 39,0 1 42,0 0 36,0-2 23,0 0 27,3 0 25,3-2 14,4-1-11,6 2-25,11-2-26,4 0-34,19-2-41,11 2-36,13 0-23,14 0-27,10 0-23,7 0-16,-4 0-11,-8 0-30,-17 0-77,-14 0-185,-26-15-429,-16 14 0,-10-1 0,-8 1 0</inkml:trace>
  <inkml:trace contextRef="#ctx0" brushRef="#br0" timeOffset="279064.9961">18273 5027 375,'0'-7'20,"1"-2"1,2 0 6,-3-2 29,0 2 61,3 5 38,-3 1 32,0 2 21,0-2 13,0 3-7,0 0 19,0 0 11,0-1 2,0-2-20,0-2-55,0-1-32,3 3-27,-3 0-13,3 0-12,-3 1-12,0 2-19,0-3-13,0 3-6,0 0-5,0 0-3,0-2-3,0 2 0,0-1-5,0-2-1,0 3-1,0 0-6,0-1 2,0 1 13,5 4 9,-5 2 10,0 10 3,0 7 4,0 13 4,-11 7 6,-1 6 4,-6 7 6,-6 0-3,1-5-13,2-5-13,5-8-13,5-9 4,7-10 13,2-9 2,2-6-6,0-8-2,3-9-1,2-8 0,1-12-6,4-9-4,9-12-3,5-5-17,0-7-22,3 7-8,-3 9-7,-6 11-3,-3 17-2,-2 10 4,2 12 3,2 12 4,2 10 4,0 11 6,-1 7 4,-6 8-4,-2 0 2,-4-2-32,-3-5-40,-3-7-58,3-7-77,-3-10-120,0-15-395,0-16 0,-3 7 0,-3-11 0</inkml:trace>
  <inkml:trace contextRef="#ctx0" brushRef="#br0" timeOffset="279670.3593">18321 5135 1382,'0'0'154,"0"1"24,3-1 19,4 0 14,10-2 4,17-3 0,9 0 0,8-3 1,-3-2 0,-4 3-100,-10 0-65,-14 6-27,-7 1-20,-10 1-12,0 4-2,-3 0 1,0 4 4,0 4 5,0 4 7,0 12 8,0 5 6,0 9 4,0 9 3,0 7-3,0 2 0,-3-1-3,0-4-4,-1-3-5,-2-12-4,-3-7 6,4-10 26,2-10 0,3-8 0,0-14 1,0-11-2,0-12 1,0-15-1,0-17-2,5-6-2,7-5-10,1 2-22,7 8 0,3 4 4,2 14 0,1 11-1,-1 6-1,-1 11 0,-2 11 3,-1 2 1,-4 10-2,-1 7-6,-3 5-2,-8 4-5,-4 4 0,-14 6 2,-10 5-13,-14-2-26,-7 2-50,-6-4-48,6-8-30,11-9-76,20-14-418,5-6 0,10-11 0,14-8 0</inkml:trace>
  <inkml:trace contextRef="#ctx0" brushRef="#br0" timeOffset="280150.454">18956 5102 1762,'7'9'104,"1"9"4,1 13 4,4 10 0,0 12 0,-7 5 1,-3 1 1,-2 1 1,-4-6-1,-1-4-84,-2-8-14,-1-10 4,0-12-1,0-11 0,-1-9 2,3-15-2,-1-12 1,3-19-2,3-13 2,0-18-2,8-3 5,9-4 6,4 6 20,4 15 6,2 10 1,-3 14 0,-2 13 0,-5 13-2,0 6-4,0 10-9,-4 7-16,1 6-21,-10 6-20,-4 6-7,-11 7-1,-12 1 0,-8 5-13,-8-4-52,-3-4-16,8-8 2,5-11-24,18-11-98,16-16-317,3-8 0,16-15 0,10-10 0</inkml:trace>
  <inkml:trace contextRef="#ctx0" brushRef="#br0" timeOffset="280366.3044">19296 4819 1774,'0'-1'57,"0"1"19,3 3 48,2 8 19,-2 12 1,0 18 2,0 17 2,-3 15 3,-3 2-3,-2 2-77,0-9-43,2-10-72,0-12-120,2-14-130,2-13-207,1-8 0,2-10 0,4-11 0</inkml:trace>
  <inkml:trace contextRef="#ctx0" brushRef="#br0" timeOffset="280734.0183">19438 5138 1929,'0'0'93,"0"0"0,0 0 18,3 3 15,4-6 5,4 3 1,1 0 1,7 0-12,-1-2-54,-3-5-151,-1-1-66,-4-4-15,-5-5-20,-4 0-5,-1 1 14,-6 2 36,-4 3 26,-4 4 52,-4 5 81,-3 8 97,-1 4 56,5 8 21,0 8 4,8 5-10,6 2-25,3-3-73,9-3-96,2-9-137,12-10-120,7-5-214,-2-3 0,-1-7 0</inkml:trace>
  <inkml:trace contextRef="#ctx0" brushRef="#br0" timeOffset="280991.0455">19560 5078 968,'-7'7'163,"0"3"14,-2 4 1,1 2-2,5-3 7,6 4 18,5 3 9,2-4 5,6 2 2,1 2-139,1 1-21,-4 2-10,-5 3 4,-6 0 4,-3 5-2,-6-2-16,-5 0-7,-12 2-34,-9-5-103,0-8-490,-19 4 0,-2-8 0</inkml:trace>
  <inkml:trace contextRef="#ctx0" brushRef="#br0" timeOffset="281875.0172">18071 6754 2452,'-3'0'70,"-6"0"12,-7 6 15,-3 8 10,-5 0 8,2 11 3,7 3 5,6 4 7,6-1 10,13 1-33,2-6-14,15-4-5,3-10-4,5-6 7,-2-6 0,0-7-2,-10-6-3,-4-4-9,-3-7-25,-5-10-31,-8 0-23,0-7-14,-6 3-9,-5 3-20,-5 10-6,4 9-3,-7 11-2,4 5 1,3 7 16,4 3 21,4-2 11,2 0 8,3 3 1,4-6 4,3 0 4,8-1 0,3 2 3,5-3-2,1 6 0,-2 5 0,-4 4 0,-3 10-3,-8 1-3,-3 2-2,-7 4-3,-1-3 1,0-1 0,0-6 7,-1-7 27,-2-6 11,-3-6 5,0-10 10,-3-9 5,-3-13 2,6-6 0,-2-13-2,5-8 2,6 0-8,8 7-30,7 7-9,8 10-5,8 10-27,11 9-72,4 2-177,5-4-611,-3 8 0,-7 3 0,-6-5 0</inkml:trace>
  <inkml:trace contextRef="#ctx0" brushRef="#br0" timeOffset="282270.2031">18678 6745 3080,'-11'7'68,"-4"3"2,-2 5 4,0 4 0,7 2 2,4 4 2,5 0 0,2-2 2,5-1 6,5-3-57,1-6-4,5-7 3,-1 0-2,-1-6 0,3-9 0,-3-5-1,-1-6 1,-5-3-2,-5-2-5,-1 1-6,-3 7-12,0 6-4,0 7 2,0 4 1,0 6-4,0 5 2,0 5-3,0 5 1,8 1-1,-2 4 2,6-3-7,7-1-41,5-6-108,11-9-167,-2-21-365,-1 12 0,-2-5 0,-8-13 0</inkml:trace>
  <inkml:trace contextRef="#ctx0" brushRef="#br0" timeOffset="282664.1804">18925 6757 2144,'0'0'67,"4"0"34,-4 2 20,0 5 11,0 5 7,6 8 4,1 5 3,3 5 1,-2-3-1,-2 0-43,-4-4-22,-2-6-21,0-6 4,0-6-11,3-5-8,0-7-1,3-5-6,3-15 2,2-6-1,5-2 0,4-1-4,1 6-14,-5 9-23,1 9 1,-8 11 2,-1 4-2,-1 8 2,2 6-1,0 6-1,1 3 2,1 4-8,1 1-22,-2-2-21,1-1-56,4-10-116,0-6-161,3-2-246,4-7 0,2-11 0,9-4 0</inkml:trace>
  <inkml:trace contextRef="#ctx0" brushRef="#br0" timeOffset="283085.1096">19416 6750 2188,'-15'-1'151,"-7"1"12,-7-3 4,-1 6 2,9 2 0,5 7 0,6 0 2,7 2 0,2-1 3,4-3-127,3-1-21,2-4-8,5-2-1,2-1-2,2-4-1,-1-2-2,1-4-4,-2 1-3,-3 0-8,-2 4-2,-2-1-1,-1 4-3,-1 7-3,4 4 1,-1 6-1,2 7 3,-1 3 2,-3 4 1,0 1 8,-4 2 6,-6-1 9,-8 6 4,-5 1 3,-8 0 4,-10-2 2,-2-3 2,-2-10-2,7-4-8,1-10-29,7-8-69,6-7-160,14-23-497,2-6 0,8-16 0,17-15 0</inkml:trace>
  <inkml:trace contextRef="#ctx0" brushRef="#br0" timeOffset="283428.2382">19465 6796 1618,'0'0'145,"0"0"13,0 0 15,0 0 7,4 0 1,8-1 2,-3-2-4,7-3-10,-2 1-7,-5-2-118,-1 0-39,-5-1-12,-6 3-12,-11 0-2,1-2 5,-10 5 7,-5 2 17,-3 2 15,3 10 10,-1 5 4,5 6 8,4 3-10,10 0-39,7-2-102,13-10-173,7-3-304,9-5 0,4-5 0,6-4 0</inkml:trace>
  <inkml:trace contextRef="#ctx0" brushRef="#br0" timeOffset="283732.9553">19522 6788 1335,'-3'7'146,"1"1"23,1 4 18,-1 2 9,7 2 5,2 0 1,7 3 1,1 2 2,3 2 0,-4 3-124,-7 8-6,-7 4 1,-9 5 1,-13 2 16,-18-1 32,-5 1 23,-17-6 18,1-10 19,-1-7 8,9-12 3,8-10-17,11-4-83,11-10-115,13-6-184,10-9-700,-5 11 0,2-1 0,-2 2 0</inkml:trace>
  <inkml:trace contextRef="#ctx0" brushRef="#br0" timeOffset="288471.9943">20282 3159 1328,'0'-5'86,"0"-2"36,0 2 37,0 1 18,0-3 7,1 4-3,-1 3 1,0-1 5,2 8 8,-2 5-53,3 13-20,0 14-34,6 17-36,-2 16-19,6 9-2,0 12 4,-1 0 1,-2 2-3,-5-4-7,-2-9-7,-3-3-6,-5-1-2,-3-3 0,0-2 3,-1 1-6,0-6-8,-2-2-60,5-10-105,3-6-113,0-18-316,3-1 0,0-12 0,0-9 0</inkml:trace>
  <inkml:trace contextRef="#ctx0" brushRef="#br0" timeOffset="289219.5043">21040 3398 2088,'-1'0'93,"-2"0"15,-7 0 28,-4 0 25,-2 0 15,-2 0 6,2 0 5,-4 1 0,2 5 2,0 5-88,-1 0-3,1 9-12,-4 7-20,1 7-20,-1 8-12,4 5-5,4 3-3,8 2 2,8-6-6,10-6-23,9-5-34,4-10-55,6-10-92,5-8-101,6-18-407,-8 0 0,4-7 0,-2-4 0</inkml:trace>
  <inkml:trace contextRef="#ctx0" brushRef="#br0" timeOffset="289581.584">21111 3624 2318,'-6'0'150,"-2"1"20,-1 7 10,-4 5 3,4 1 5,6 5 5,3 2 1,0-2 1,4-2 11,4 0-105,4-6-34,1-4-16,7-4-11,0-6-2,4-5-11,0-10-12,0-6-12,-5-5-2,-5-3-19,-8-3-12,-8 5-2,-8 1-4,-10 9 2,-4 3-2,-3 8 4,0 3 5,4 9-17,-1 2-45,9 0-73,8-1-126,4-1-93,4 0-241,7-3 0,11-3 0,8-2 0</inkml:trace>
  <inkml:trace contextRef="#ctx0" brushRef="#br0" timeOffset="290017.3743">21526 3423 2358,'-10'-3'124,"-7"2"16,-4 1 8,-5 0 2,1 0 2,7 6 0,0 7 2,4 4 1,5 2 1,6 4-95,0 0-28,6 3-17,2-6-6,2 3-4,7-3 1,4-8-1,4 0-15,5-2-24,0-3-34,0 0-30,-7-2-11,-5 0 0,-3 6 0,-9 0 10,-3 7 11,-6 0 13,-6 10 16,-9 0 24,-4 1 35,-7-1 37,2-9 13,0-6 2,4-8-1,2-9-9,6-10-45,2-9-106,10-12-111,3-22-352,6 4 0,11-4 0,15 0 0</inkml:trace>
  <inkml:trace contextRef="#ctx0" brushRef="#br0" timeOffset="290272.0905">21764 3232 1405,'1'-2'149,"1"-2"-5,1 2 34,0 1 24,2 7 8,2 11 3,0 14 2,-2 11-1,1 13-1,-3 8-123,0 5-34,-3-2-1,0-5-46,0-9-43,0-11-54,0-10-68,0-13-137,0-11-263,0-5 0,0-10 0,4-8 0</inkml:trace>
  <inkml:trace contextRef="#ctx0" brushRef="#br0" timeOffset="290571.9629">21710 3534 2480,'-2'0'152,"-1"0"20,0-4 31,3 1 30,0 1 28,0 0 21,0-1 5,0 3 12,9-3 1,12-2-122,14 1-28,14 1-25,13-2-48,3 5-50,-3-2-57,-10 2-53,-16 0-32,-13 0-33,-12 0-47,-7-1-88,-4-3-87,2-6-122,-1-11-210,-2 10 0,-1 2 0</inkml:trace>
  <inkml:trace contextRef="#ctx0" brushRef="#br0" timeOffset="292024.0379">21162 4775 852,'2'0'111,"-2"0"30,1 0 31,-1 0 28,0 0 26,0 0 14,3 0 3,-3 0 0,0 0 1,0 0-78,0 0-10,0 0-2,0 3-9,-3-1-8,-6 0-1,-6 2 10,-5-1 10,-7 0 10,-4 0 2,-3-1-8,1-1-16,3 1-26,6 1-24,6-1-20,6 0-24,5 0-25,-1 1-11,4 0-10,-1 1-1,1-2 0,1 1 4,3-2-1,0-1 6,0 0-1,0 0 0,0 0-4,0 3 2,3-2 3,-2 6 1,2 0 2,2 5-3,-2 8 2,-2 4 0,-4-1 4,-4 9 2,-6 2 7,-1-2-4,-2-6-5,5 1 4,3-11-10,6-3 0,2-6-5,0-4 5,5-3-3,4 4-3,8-4-2,5-4-1,5 4 3,5 0-3,-1 0 4,2 4 0,-3 0-2,1 1-8,-6 5-7,-3 3-5,-5-1-8,-3 0-4,-2 3 4,-9 2-1,-2 2 4,-4 0 0,-7 1 9,-4 4 1,-3-5 9,-9 1 3,-5 0 12,-6-4 4,3-2-5,-6-7-5,3-4-19,-1-3-21,7 0-32,6 0-47,12 0-103,7 0-122,12-7-535,-1 6 0,6-3 0</inkml:trace>
  <inkml:trace contextRef="#ctx0" brushRef="#br0" timeOffset="293678.9855">21597 4953 1903,'-9'0'139,"-5"1"20,-7 1 12,0 7 18,5 5 25,-4 9 16,6 6 22,1 6 17,7 3 10,1-1-101,5 1-30,2-1-19,1-6-17,2-3-10,5-5-21,4-9-11,8-8-25,4-3-23,0-6-20,2-5-21,-1-6-8,-3-4-5,-5-8 1,-8-3-13,-6-3-2,-5-5-3,-9 0 3,-6 0 6,-2 3 15,-2 4 13,0 2 11,6 11 5,5 2 8,5 8 6,3 0-3,0 1 0,3 0-5,7-3 4,4-1-14,13-1 10,10-2-2,6 1 3,8 2-3,3 2-1,-4 4 1,-11 4-2,-6 5 4,-13 7 0,-5 2 16,-12 6 0,0 9 0,-3 5 6,-3 1 3,0 5 4,0-2 2,1 2 6,1-3-1,1-3 3,1-7-2,4-3-5,4-7 4,4-5-6,7-4-6,6-4 1,6-6-4,2-6-5,8-6-4,2-4 0,-2-9-5,-5-1-3,-6-4-8,-18-1-5,-5-3 2,-10 0-2,-7 0 4,-3 1 5,-9 2 16,-1 6 9,-4 9 8,2 2-1,1 7 3,5 1 4,2 6-1,1 1 2,6-1 4,-1 1-1,5 1-14,0 0-10,1-1-7,-3 1 1,1 0-2,-1 0-1,3 0-4,-1 0-1,5 1-7,-1 0-3,1 1-1,-2 1-2,2-3-1,0 0-2,-2 0 1,2 0 0,-1 0 2,1 0-2,0 0 0,0 0 0,0 0 0,0 0 0,0 0 2,0 0 1,0 0 0,0 0-2,0 0 0,0 0 2,0 0 0,0 0 1,0 0 2,0 0-1,0 0-2,0 0 1,0 0 1,0 0 1,0 0-2,0 0-1,0 0 0,0 0-2,0 0-2,0 0 0,0 0 0,0 0-2,0 0-3,0 0 4,0 0 0,0 0 1,0 0 1,0 0 0,0 0 1,0 0 1,0 0-1,0 0 2,0 0 3,0 0-3,0 0 0,0 0 0,0 0-4,0 0 1,0 0 0,0 0-2,0 0 1,0 0-2,0 0-1,0 0 2,0 0-1,0 0 0,0 0 3,0 0-3,0 0-4,0 0-6,0 0-4,0 0-5,0 0-6,0 0-8,0 0-8,0 0-5,0 0 0,0 0 0,0 0 1,0 0 5,0 0-2,0 0-1,0 0 0,0 3 0,0-6-13,0 6-19,0-2-31,0 0-46,0 1-21,0 0-50,0 1-99,6-1-164,-4 1-260,-1 0 0,1 0 0,1 1 0</inkml:trace>
  <inkml:trace contextRef="#ctx0" brushRef="#br0" timeOffset="295252.0919">20786 6542 1610,'0'-1'103,"0"1"40,0 0 45,0-2 34,0 1 20,0-1 22,0-2 28,0-3 17,0 3 16,1-4-63,1-3-31,7-2-38,7-1-43,11 0-26,8-1-9,7-1-15,9 2-24,-1 6-16,1 0-15,-3 5-8,-8 5-1,-7 8 2,-9 4-1,-8 6-5,-8 12-6,-5 8-8,-6-2 2,-9 8-2,-10-2 0,-3-1 4,-11 1-2,-3-8-3,-2-3 0,6-8-3,1-4-1,8-8-1,4-8 0,7-2-1,7-6-1,2-2-2,6-1-2,3-4-2,3 0-1,8-2-2,3 1-3,7 2 2,4 3-4,2 3 0,3 1 0,-1 4-2,0 2-3,-4 4-23,-2-1-11,-5 4-15,-6 2-30,-3-3-27,-2-1-44,-4-1-63,2-3-107,5-2-191,-2-2-261,-1-1 0,-1-1 0,5-2 0</inkml:trace>
  <inkml:trace contextRef="#ctx0" brushRef="#br0" timeOffset="295933.0414">21878 6391 1932,'0'-4'110,"0"4"10,0-1 12,0 1 18,-8 0 18,-3 0 12,-5 0 10,-4 0 8,-7 5 5,-4 1-80,-2 5-23,0-1-5,-2 4-8,5-3-19,9 0-17,9-4-12,4-2-7,8 0 6,0 0 0,0 5-2,0 2-1,0 3-3,0 1-1,0-1 1,0 2 0,0 0 0,0-2-4,0 2-9,0-3-4,7-2 4,2-3-8,3-1 8,9-1-3,1-2 2,4 1-1,-5 2 1,0-2-1,-4 4 0,1 4 0,-7 1-8,-3 1 6,-2 3-6,-4-1 0,-2 1-3,-5 0 5,-6 1 3,-6 1 3,-9 3-2,-10-5-4,-3 1 3,-8-3 2,0-6 0,1-8-14,4 0-24,9-8-83,15-3-147,16-11-133,18-7-398,14 3 0,11-7 0</inkml:trace>
  <inkml:trace contextRef="#ctx0" brushRef="#br0" timeOffset="296978.5398">22146 6486 1533,'-4'0'115,"-1"4"39,-2 6 24,2 5 20,-3 4 22,1 10 11,3 1 5,1 4 1,3 2 3,0-4-54,0-2-54,6-5-18,5-4 1,3-8-7,7-6-9,6-4-7,0-5-2,-1-4 0,4-6-2,6-5-2,-6-5-5,3-8-24,-4-4-32,-8-3-30,-3-5-14,-12 1-8,0 3 2,-9 4 4,-1 9 21,-10 3 18,-4 11 16,-10 3 16,-3 3 17,0 3 26,1 2 7,7-2 6,8 2-4,3 0-4,6 0-22,6 0-18,0 0-18,-1 0-12,-1 0-12,-1 0-3,0 2-8,0 1-5,1 1 0,1-1-1,-1-1 3,2 0-1,0-2 2,0 0 0,0 0 0,0 0-4,0 0 2,0 0 2,0 1 0,0 1 0,0-1-2,-1 0 0,1-1 0,0 0 1,0 0-1,0 0-1,0 0-1,0 0-1,0 0 2,0 0 0,0 0 0,0 0 1,0 0 1,0 0 0,0 0-1,0 0 1,0 0 1,0 0 0,0 0-1,0 0-2,0 0 0,0 0 0,0 0 0,0 0 0,0 0 0,0 0 1,0 0 1,0 0 0,0 0-1,0 0 1,0 2 3,0-1-2,0-1-2,0 0 3,0 1-1,0-2-2,0 1 1,0 1 2,0 0-2,0-1 1,0 2-3,0-2 2,0 0-1,0 0-1,0 0-3,0 0-15,0 0-22,0 0-36,0 0-26,0 0-32,0 0-27,0 0-35,1 0-70,1 0-135,9-5-437,-8 7 0,-2-1 0,2 2 0</inkml:trace>
  <inkml:trace contextRef="#ctx0" brushRef="#br0" timeOffset="298278.0184">20441 8322 546,'-1'-2'70,"1"2"26,-2-3 19,1 0 19,1 1 35,0 2 41,-2-1 42,2 1 38,2 0 27,-4 0-31,2 0-31,0-1-31,-1 1-17,1 0-18,0 2-31,0 6-39,0 7-36,3 7-28,1 11-23,-1 13-10,2 5 9,-4 9 5,1 7 13,-4 4 10,2 2 4,0 1 9,2 4 6,-2-3 2,0 3 1,-2-1 3,2 3-4,0-2 4,-1 1-14,1-2-11,0-6-7,0-2-6,0-3-5,0-2-3,-5-3-1,-2 5 0,1-5 0,0 4-1,-1-4-1,4-1 1,3-6 0,0-3-5,0-5-5,3-6-7,-3-3-1,4-3-1,-1-5 2,0 0-2,-3-3 4,1-1-3,-1-4 0,0 1-2,0-2 0,0-4 0,0-5-4,0-5-3,0-1 0,0-3-5,0-2-12,0 0-27,0-2-51,0 0-59,0-2-62,0-2-99,2-8-134,-2-8-409,-6 7 0,-4-2 0</inkml:trace>
  <inkml:trace contextRef="#ctx0" brushRef="#br0" timeOffset="302419.2379">18258 8973 2183,'0'0'26,"0"0"1,0 0 3,0 0 8,0 3 24,0 7 34,2 7 24,-2 10 16,4 8 7,-4 2-22,1 6 5,-1 1-1,2 2 0,-4-3-7,2-3-24,0-7-35,0-7-27,0-4-39,0-10-76,3-5-187,-1-43-390,-2 27 0,-2-11 0,-4-14 0</inkml:trace>
  <inkml:trace contextRef="#ctx0" brushRef="#br0" timeOffset="302692.1191">18044 8964 1552,'0'0'151,"0"0"7,2 0 5,-2 0 8,0 0 23,0 0 37,5 0 26,6 0 20,5 0 22,7 0-122,12 0-18,-1-3-4,1 3-4,1 0-8,0 0-29,2 0-80,5 0-90,6 0-154,3-9-614,-5 4 0,-9 0 0</inkml:trace>
  <inkml:trace contextRef="#ctx0" brushRef="#br0" timeOffset="303085.0611">18562 9099 1851,'-8'12'187,"-1"8"19,-2 9 9,0 10 4,1 0 6,7 4 3,2-2 7,7-4 29,6-7 24,9-10-140,5-10-26,5-6-13,-1-8-10,0-4-3,-4-9-5,-5-4-1,-6-5-8,-6-5-32,-6-1-28,-9-3-15,-6 1-10,-6 5-8,-6 8 3,-3 7-7,4 8-6,-1 4-27,8 4-30,5 2-23,7 0-65,1 3-75,9-5-190,0 1-311,12-6 0,7-7 0,14-5 0</inkml:trace>
  <inkml:trace contextRef="#ctx0" brushRef="#br0" timeOffset="303847.8584">18912 8932 1918,'0'-7'162,"0"3"5,0 1-3,0 0 27,0 6 17,2 9 6,-2 12 3,0 15 1,0 9-1,1 10-139,-1 5-25,-1-2-4,-1-6 2,-1-7-27,2-12-29,-1-13-22,1-7-97,1-9-109,0-13-72,-2-9-4,-7-10 2,-3-7 9,0-3 62,-4 4 57,2 4 45,4 10 36,4 6 96,2 8 110,1 0 86,3 1 44,3 2 16,14-2-2,13 0-58,17-6-56,19 0-32,12-4-22,-4 0-2,-14 1-8,-18 3-24,-20 5-36,-14 2-14,-8 1-7,-5 1-2,-5 2 2,-2 2 6,-6-2 14,-4 8 14,0 1 17,-3 5 22,-1 0 3,3 4 8,7 2 2,4-2 7,6-2 1,3-6-3,3-1-8,3-5 4,3-4-6,9-1-10,4-7-1,3-4-13,4-4-10,1-3-35,-6-6-31,-6-2-18,0-2-13,-8 3-22,-4 6-7,0 5-1,-3 7-1,0 13 2,0 6 7,7 7 25,-4 7 28,5 5 12,0-1 2,3-1-38,-1-6-43,4-5-69,-1-12-116,14-12-362,-10 1 0,2-6 0,1-14 0</inkml:trace>
  <inkml:trace contextRef="#ctx0" brushRef="#br0" timeOffset="304128.191">19481 8735 1442,'2'-4'72,"-2"4"26,0 0 15,1 5 22,4 13 9,-1 18 2,8 14 1,0 14 0,0 13-2,-4 5-61,-4 0-13,-2-4-22,-4-6-16,2-5-51,0-11-112,2-20-405,-2-1 0,0-12 0,0-10 0</inkml:trace>
  <inkml:trace contextRef="#ctx0" brushRef="#br0" timeOffset="305311.8911">21407 8996 460,'-4'0'56,"-1"0"37,-1 0 36,2 0 26,-1 0 22,2 0 32,3 4 24,0-4 14,-3 3 8,0-1-34,-4-2-12,-3 0-33,-3 0-10,4-2 15,4 2 1,2 0-29,3 0-24,2 0-12,2-3-6,7-2 0,5-2 3,4-3 2,9-1-24,-2 0-37,-2-1-21,3 4 0,3 2-1,5-3-1,9 6-3,2 0-7,4 3-6,-5 6-6,-12 11-3,-13 9 1,-8 10-4,-23 9 2,-10 7-3,-15 3 2,-9-1 1,-9-1 0,-4-8 2,4-5 3,4-12 1,6-4 6,12-9 5,8-7-1,5-8 4,12-5-4,6-4-2,0-5 0,12 0-4,9-1-4,5 1 3,9 2-9,5 6-8,2 3-3,2 2-1,-1 1 0,-2 1 4,-2 2-6,-4 1-20,-2 1-31,-9 3-63,0-4-89,-3-2-139,14-4-416,-20 2 0,5-3 0,-1-2 0</inkml:trace>
  <inkml:trace contextRef="#ctx0" brushRef="#br0" timeOffset="307363.9661">22106 8872 1277,'-6'0'71,"-11"2"44,0 5 34,-8 4 22,-1 7 22,-1 7 17,6 7 10,5 4 8,6 3 2,6 1-44,5-1-24,5 0-43,4-4-30,4-7-19,0-4-22,7-7-16,2-8-8,-2-1-8,0-8-2,4-5-1,1-7-2,-5-5 0,0-10-3,-6-4-4,-6-7-2,-6-2-1,-1 0-1,-5 3 0,1 3 2,-1 7-1,-1 7 0,-4 5-1,-1 5 0,-1 3 0,-8 1 4,2 1 0,2-2 1,-2 2 10,9-1 8,3 3 7,4-2 3,6 0 0,8 2 0,12 2 3,13 0-4,11-1 0,1 2-2,0 2-7,-4 3-14,-16 2-6,-11 5 0,-10 5 3,-7 4 7,-10 4 0,-3 7 3,-6-3 2,2 2 1,-5 1 3,7 0 3,3-3 4,6 1 2,6-3-2,3-6-1,4-3-2,6-5 3,1-4-2,5-4 0,-1-4-4,-3-2 1,3-4-5,-1-7-3,-2-5-1,-2-5-5,0-5-1,-5-6-4,-1-1 0,-7-7-3,-3 2 1,-3-4-2,-7 6 2,-4 3 1,-5 8-3,-3 5-1,-2 8 1,1 3 0,3 2 0,4 4 5,9 1 1,2-1 2,3 1-2,2 3-2,2-1-8,-2 0 4,5 1 7,5-2-2,13 1-1,7-1 1,9 0-7,1 1-1,-2 2-1,-5 3 1,-6 3 9,-6 2-4,-6 5-5,-3 4 2,-6 7 2,-3-1-1,-3 8 8,0 4 1,0-2 3,0 4 2,0-1 7,3-1 4,-1-5 2,6-5 7,3-6 13,6-3 11,7-8 1,9-6-1,5-5 0,5-5 1,6-10-8,0-3 0,-8-9-2,-4 3-7,-15-6-10,-10-4-14,-12 2-4,-9-2 1,-13-1 6,-3 1 0,-8 7 8,-9 2 7,1 8 4,3 6 2,0 5-4,9 4 3,0 3 0,5 1 0,3 0-3,7 0-1,-2 0-6,2 0-7,3 0-5,0 1-6,3 0 0,3 1-5,3-1-2,1 1 1,1 3-4,-2-4-2,2 2 0,0 0-4,0 2 2,0-5 2,0 0 2,0 0 3,0 0 3,0 0-3,0 0 1,-2 0-1,2 0 2,-1 0 1,1 0 0,0 0 0,0 0-2,0 0 5,0 0-3,0 0 3,0 0-1,0 0 1,0 0-3,0 0 0,0 0-1,0 0-2,0 0 0,0 0-4,0 0 0,0 0-3,0 0 0,0 0 0,0 0 0,0 0 0,0 0 0,0 0 0,0 0 10,0 0-12,0 0-1,0 0-4,0 0-2,0 0-1,0 0 0,0 0-1,0 0-2,0 0 2,0 0-10,0 0 14,0 0 1,0 0 5,0 0 1,0 0 2,0 0-1,0 0 2,0 0 0,0 0-7,0 0-5,0 0-8,0 0-5,0 0-3,0 0-1,0 0-2,0 0-2,0 0-2,0 0 0,0 0 2,0 0 1,0 0-4,0 0-14,0 0-9,0 0-11,0 0-11,0 0-12,0 0-19,0 0-5,0 0-19,0 0-29,0 0-8,0 0-14,0 0-37,0 0-47,0 0-36,-2 0-18,2 0-79,-6-15-200,-3 15 0,-6 0 0,-7 3 0</inkml:trace>
  <inkml:trace contextRef="#ctx0" brushRef="#br0" timeOffset="317020.3471">23553 2763 366,'0'0'55,"0"0"10,0 1 22,0 4 25,0-2 8,0 6 6,0 1 26,0 4 10,0-2 7,0 1-9,2 3-14,-2 0 3,0 0-14,1 3-25,1 3 6,-1 3 41,4 4-17,-1 5-5,5 9-2,3 3-19,-2 3-5,4 6-11,-3 4-4,2 3 2,1 2-12,-1 3-42,-2 1-7,1 4 5,2 0 11,-4 2 8,4-1 5,-5 7 11,1-3 8,2 5 3,-3 5 5,1 1-1,3 3 1,-3-1-6,1-1-15,4-2-8,0-1-7,0 0-11,-3 1 0,0 0 5,-1 2 4,-2 6 6,-3-1 7,1 2 5,-2 2-1,-1 2 6,1 3-1,0-5 1,-1 3-5,0-3-10,2 1-4,0-2-3,-1 5-1,-2 0 3,-1-1 11,1 5 0,-3-3 1,-2 1-2,5 2-2,-3-2 6,3-3-7,-2 3-2,4-9-1,1-1-6,2-5-4,2-4-1,-4-2 8,-3 0 15,0 3 16,-3-5 9,0 2 8,0-1-3,0-5-1,0-1-6,3-4-7,-3 2-6,0-2-7,0-1-15,3-1-14,-3 2-17,3-9-4,-3 0 1,3-6-2,-3-3-3,3-4 7,-3-1-4,2-2-4,-2-1-2,0-3-2,0 0 0,0-1-8,0 1-4,-2-4-6,-1 0 3,2-4 1,-1-3-5,2-3 2,0-1 3,-3-2 1,3-2-1,-3-2 5,0 1 2,3-8 1,0 0-2,0-4-12,0-1 17,0 0-6,0 2-4,0 0-2,0 0 0,0-2-6,0 2 1,0 0 8,0-4-1,0 3 6,0-1-5,0-2-2,0 2 4,0-3-3,0 1 3,0-4 5,0-2 4,0 0-9,0-2 9,0 3-1,0-1-8,0-1 8,0 2-2,0-2-6,0 2 2,0-3 1,0 2 4,0 0 0,0-2 4,0 0 21,0 0 6,0 0-6,0 0 0,0 0 9,0 0-6,0 1 0,0 1-8,0 0 0,0 0-11,0-1-22,0 1 0,0-4 0,0 2 0,0 0 0,0 0 0,0 0 0,0 0 0,0 0 0,0 0 0,0 0 0,0 0 0,0 0 0,0 0 0,0 0 0,0 0 0,0 0 0,0 0 0,0 0 0,0 0 0,0 0 0,0 0 0,0 0 0,0 0 0,0 0 0,0 0 0,3 0 0,-3 0 0,0 0-61,0 0-68,0 0-38,0 0-34,3 0-8,-3 0-4,0 0-12,3 0-26,-3 0-33,0 0-61,0 0-25,0 0-57,6-7-634,-9-2 0,-3-5 0,0-10 0</inkml:trace>
  <inkml:trace contextRef="#ctx0" brushRef="#br0" timeOffset="337301.8701">24351 2964 377,'0'-1'4,"1"1"-25,1-1-51,-1 1 0,-1 0 0</inkml:trace>
  <inkml:trace contextRef="#ctx0" brushRef="#br0" timeOffset="338626.3037">24410 3009 443,'0'0'67,"0"0"14,0-2 24,0 2 18,0 0 11,-4 0 13,-2 0 9,-8 3 17,-8 1 18,-10 2-34,-5 0-11,-5 3-11,1-2-23,1 1-17,11-5-10,9 4-14,7-4-8,10-2-21,3-1-12,0 3-11,0-3 2,0 0 7,3 2 3,0 3 5,0 1 7,4 1 9,3 2 14,0 7 27,4 6 10,-4 10-4,5 11-6,-6 11-8,2 4-6,-2 6-4,-5 2-7,-1-8-5,-1-4-12,-2-8-18,0-11-7,0-9 4,0-7 8,0-8 17,0-8 0,-3-6 0,-2-8-2,-2-7-6,2-15-3,2-1-5,5-7-7,11 3-6,5 6-10,6 7-16,7 2-4,2 9-1,-2 6-2,1 4 4,-3 4-2,-6 8-1,-3 7-2,-8 8 2,-3 6-2,-6 7 2,-3 2 5,0-3 2,0-6 3,0-6 6,0-7 13,0-8 4,-3-3-2,0-5 0,-3-8 3,0-8-6,-6-11 0,3-5-1,1-9-2,1 3-7,3 7-12,4 3-4,4 10 2,5 3-5,5 1 0,5 4 0,10 0 0,-1 2 0,2 1 1,-6 3-4,-4 3 1,-5 1 1,-6 0 0,-3 4 4,0 1-1,-2 4 2,0 2 0,-4 3 3,1 3-2,-2 2 6,1 5-2,1 2 0,1 3-1,-1-3 5,5 0 0,0-7 8,3-6 18,0-6 8,2-4 3,1-6 0,3-4 5,4-8-3,1-8 2,-2-7-19,-3-3-16,0-5-22,-10 6-39,-2 4-39,-3 7-85,0 7-90,0 3-102,10 5-378,-8 3 0,-1 1 0,2 2 0</inkml:trace>
  <inkml:trace contextRef="#ctx0" brushRef="#br0" timeOffset="338844.5965">24960 3355 1919,'0'4'80,"0"7"11,0 3 15,0 8 8,-1 8 3,1 2-2,0-2 4,0 1 0,0-3 0,4-5-82,2-6-125,14-10-481,-7 1 0,2-8 0,5-6 0</inkml:trace>
  <inkml:trace contextRef="#ctx0" brushRef="#br0" timeOffset="339371.1613">25282 3056 1624,'0'0'135,"0"-3"2,-1 2 31,1 5 20,0 7 15,-2 16 3,4 14 2,1 12 0,1 8 1,-1 4-127,0 0-6,1-6-2,-8-3-27,1-7-18,0-9-14,-1-7-2,-1-8-20,-1-6-30,2-12-139,2-7-138,2-20-303,-3-3 0,-17-9 0,9-10 2134,0-2-1771,-5 15 45,7 0 34,9 6 28,-10 14 26,4 9 37,-1 0 40,4 0 138,3 0 148,0 0 30,6 3-75,14-3-43,16 1-33,16-1-30,15 0-40,3-1-68,-1-2-99,-9-8-161,-23 5-340,-15 3 0</inkml:trace>
  <inkml:trace contextRef="#ctx0" brushRef="#br0" timeOffset="339494.1656">25580 3388 837,'-7'0'109,"-4"3"5,-3 2 2,-2 0 3,7-1 2,3 1 1,0-2-18,6 0-105,0-14-327,2 10 0,5-7 0,5-7 0</inkml:trace>
  <inkml:trace contextRef="#ctx0" brushRef="#br0" timeOffset="340531.9144">26487 2677 532,'2'0'120,"-1"0"25,1 3 13,1-3 14,0 0 13,0 8 8,3 1 4,0 7 5,3 1 5,-1 8-70,-1 4-24,4 5-19,-1 7-9,4 12-13,1 3-8,-3 7-2,4 5 9,-3 4 9,3 9 0,-1 5-11,0 6-1,2 5 2,-2 8 4,-5-1 18,0 5 6,-2 5-3,-3 6-6,-4 5-9,2 2-2,-1 6-1,7 2-9,1 2 1,6 2 4,2 2-5,-2-2 0,-2 2 4,-1 2 3,-1 4 0,-3-2 2,0 3 0,2 2-1,-1 3 0,6 1-9,0 0-11,3 2-6,1-2 10,4-1-2,-6 0-5,-1-1-2,2 3-3,-3-1 6,-3 3-5,-2-2-2,-2 4-6,-2 2-4,-1-3-13,0-5-7,0-3-2,3-4 2,-3-8 9,-1-7 7,-1-5 8,-1-12 1,0-10 6,0-11 0,3-11-4,2-9-1,-2-12 1,0-8-4,0-7-10,1-11-14,-2-9-16,-2-8-4,-2-5-24,1-10-31,-2-3-22,0 2-28,0-4-51,0 2-70,0 0-112,0-3-204,-3 3-328,-6-4 0,-6 1 0,-14-4 0</inkml:trace>
  <inkml:trace contextRef="#ctx0" brushRef="#br0" timeOffset="342870.6542">24498 5146 722,'0'-1'70,"0"1"20,2 0 14,-2-2 13,-2 2 17,2 0 27,0 0 17,0 0 10,0 0 8,0 0-42,0 0-14,0 0-10,0 0-10,0 0-6,0 0-9,0 0-14,5 0-4,3 0 2,9 0-5,7 0-4,9 0-6,-1 0-7,1 0-4,-3 0-7,-6 0-6,0 0-14,-5 0-12,0 0-8,3 0-3,3 0-1,4 0 0,-2 0 1,4 0 0,2 0 1,-3-2-1,-1 2 0,-7 0-1,-2 0-4,-8 0 0,-1 0-2,-4 0-1,-3 0-2,-2 0-2,1 0-1,-3 0 4,0 0 0,0 0-2,3 0 2,-6 0-2,6 0-1,-3 0 1,0 0-1,0 0 3,0 0-3,0 0 2,0 0-1,0 0 2,0 0 5,0 0 0,0 0 1,0 0 2,0 0-2,0 0 0,0 0 2,0 0-4,0 0-2,0 0 0,0 0-6,0 0-4,0 0-3,0 0-1,0 0-1,3 0-8,0 0-44,0 0-86,6 0-129,0-5-380,-3 7 0,0-2 0,-3 0 0</inkml:trace>
  <inkml:trace contextRef="#ctx0" brushRef="#br0" timeOffset="344242.1658">24599 6986 519,'-1'0'51,"-1"0"62,1 0 29,-2 0 33,-2 0 35,3 0 27,2 0 23,-3 0 20,3 0 8,0 0-23,3 0-13,-3 0-49,0 0-22,0 0-29,0 0-28,0 0-25,0 0-21,0 0-26,0 0 3,7 0-3,10-4-7,12 1-12,9 1-5,10-3-5,3 3-5,0-3 0,-7 5-3,4 0 8,-4 0-13,-1 0-1,1 0-3,1 0 0,-7 0 0,-5-2-1,-8 1 0,-2 0-3,-9-4 4,-4 5-1,-1-6 2,-3 4 0,-6 1 1,3 1 1,-3 0-1,0-3 5,0 3-1,0 0 3,0 0 3,0 0 5,3 0 5,-3 0 4,0-1 4,0 1 3,0 0-1,3-2-2,-3 2 2,0-1 1,0-1-6,0 2-2,0 0-6,0-2-5,0 2-6,0 0-1,0 0 0,0 0-2,0 0-3,0 0-2,0 0-1,0 0-2,0 0 0,0 0 3,0 0-4,0 0 0,0 0 0,0 0-2,0 0 0,0 0 0,0 0 0,0 0 0,0 0 0,0 0-3,0 0 3,0 0-5,0 0-2,0 0 2,0 0-4,0 0-2,0 0-2,0 0-5,0 0-2,0 0-9,0 0-27,0 0-19,0 0-27,0 2-59,0 1-104,9-3-510,-6 3 0,0 0 0</inkml:trace>
  <inkml:trace contextRef="#ctx0" brushRef="#br0" timeOffset="348730.9763">25624 8519 255,'0'-5'61,"1"2"33,1 2 36,0-2 29,-2 2 21,0 1 25,1 1 27,-1-1 29,0-1 19,0 1-19,0 0-13,0 0-18,0 0-26,0 0-17,-5 0-19,-1 1-20,-3-1-23,-7 4-23,-1 3-18,-2 0-12,-4 3-10,5 2-11,-2 1-7,1 1-9,2 3 6,-1 3 3,0 4 4,-1 1 2,-5 5 9,1 2 1,2 0 3,-3 0 3,1 1-3,8-2 1,0 1-2,6 1-7,3-4-6,0 5-2,5 1-8,1 5-3,0-5-6,0 5-1,1-3-1,-1 1-5,6-6-7,0-3 0,3-3 1,9 0-3,4-3-1,3 0-3,8-3 0,0-1-2,3-1-1,0-6 1,0-3 3,2-4-1,3-2-4,-1-3 1,1-5-3,1-1 1,-6-5 1,-4-1-2,-7-3-1,-6-2 1,-8 0 5,-6 5-1,-3-2 0,-2-1 0,-4-2 2,1-2 2,-5-1-2,-3-1 2,-3 1 4,-2-1 1,-2 4-5,1-3-1,-1 3 5,5 2 6,-4 2 6,5 3 2,-4-1 2,0 5 2,-6 1-1,2 1-1,-2 1 5,2 3 3,0-3 1,3 3-1,0 0 0,5 0 8,0 0 1,-2 0-3,5 0 2,-1 0-4,-1 0-2,2 0-2,0 0-4,-1 0-5,1 3-8,-1-3-11,-1 3-2,-2-2 1,0 2-1,4-1 3,1 1-1,2-3 0,3 2 0,3-2 5,0-2-6,0 2 0,0 0-1,0 0-1,0 0-3,0 0-1,0 0-2,0 0 0,-4 2 0,1 0-3,0-1 4,0 0-1,-2 1 0,5-1 0,-4 0 0,-1 3-1,-3-1 8,1 0 0,0 1-3,2-2 0,4 1-1,-1-3 1,2 0 0,0 0-5,0 2 6,2-4 4,-4 2-4,2 0 8,0 0 0,0 0 0,0 0 0,0 0 0,0 0 0,0 0 10,0 0-5,0 0-3,0 0-5,0 0-13,0 0 6,0 0-1,0 0-5,0 0 0,0 0 0,0 0 0,0 0-5,0 0-1,0 0 1,0 0 5,0 0 0,0 0 0,0 0 5,0 0 1,0 0-1,0 0-5,0 0 5,0 0 0,-1 0 0,1 0 1,0 0-15,0 0-12,-2 0-9,2 0 1,-3 0-1,3 0-2,0 0 0,0 0 0,0 0-3,0 0 0,0 0 10,0 2 13,0-4 8,0 2 0,0 0 0,0 0 2,0 0 0,0 0 1,-1 0 4,1 0-2,0 0 0,-2 0 0,2 0-1,0 0 0,0 0 1,0 0-1,0 0 4,0 0 0,0 0-1,0 0-1,0 2 5,0-2-6,0-2-5,-1 4-11,1-2-10,0 0-14,0 3-19,0-3-7,0 0-2,0 0-2,0 0-18,0 0-5,0 0-6,-2 0-5,2 3 7,-3-3 15,3 3 12,-6-2 0,6-1-1,-3 2-6,0 1 5,3-1 11,0-2 8,0 0 11,0 1-2,0-2 0,0 1 1,0 1 7,0-1 0,0 0 7,0 0 3,0 0-4,0 3-5,0-3-6,-1 0-3,2 0 0,-1 0 1,0 0 0,0 0 4,0 0 6,0 0 5,0 2 6,0-2 13,0 0 11,0 0 9,0 0 0,0 0 1,0 0 4,0 0-2,0 0-1,0 0-2,0 0 0,0 0-3,0 0 0,0 0 1,0 0-1,0 0 1,0 0-5,0 0 4,0 0-2,0 0-1,0 0-6,0 0 2,0 0 2,0 0-3,0 0 0,0 0 0,0 0 0,0 0-2,0 0 2,0 0 2,0 0 4,0 0 1,0 0-3,0 0 0,0 0-3,0 0 0,0 0-1,0 0-2,0 0-7,0 0-5,0 0 4,0 0 1,0 0 1,3 0 0,0 0 5,3 0-4,0-2-5,3 2-25,-4-4-74,-1 2-141,2-10-518,-6 9 0,3-2 0,-3 1 0</inkml:trace>
  <inkml:trace contextRef="#ctx0" brushRef="#br0" timeOffset="386246.1916">27631 3004 465,'0'0'46,"0"0"6,0 0 7,0 0 9,0 0 9,0 0 10,0 0 21,0 0 24,0 0 20,0 0-27,0 0 3,0 0 8,0 0 9,0 1 0,0-1-9,0 1-9,-3-1-21,0 0-21,-1 0-21,-2 0-9,-2 0-10,2 1-13,-4 1-13,-4 2-5,-4-1 5,-1 2 9,0-1 12,-2 2 11,-3-2 9,2 0 3,2 0 0,-1 1 3,0-3 2,3 1-2,0 0-2,6-3 4,4 0 6,4 0-4,4 0-5,0 0-4,0 0-1,0 0-6,0 0 0,0 0-1,0 0-4,2 0-14,0 3-18,0 1-4,2 5-2,1 10 3,-2 7 3,0 6 3,-3 8-3,0 2-2,0 2 3,-2 2-1,4-8 0,-2-1-4,0-8 1,0-7-3,0-7 5,0-6 3,0-4 1,3-4 3,2-2-4,5-4-1,5-1-4,8-4 0,5 0-8,2-1-6,0 4-14,3 2-18,-4 2-27,-2 3-50,-7 0-72,-1-3-106,-4 0-74,-9-9-270,-4 7 0,-4 1 0,-4 0 0</inkml:trace>
  <inkml:trace contextRef="#ctx0" brushRef="#br0" timeOffset="386639.278">27454 3264 1005,'-9'0'93,"0"0"27,-2 0 31,4 0 20,5 0 15,2 0 16,3 0 16,7-1 12,7-3 14,7-2-51,9-1-30,4-1-23,-3 1-31,-4 3-21,-6 3-15,-9-1-14,-6 2-17,-3 0-11,-4 2-11,-2-2-8,5 3-2,0-1 5,4 5 6,4 4 1,6 4 2,-1 5-2,3 0 2,3 3-2,-3-5-2,-7 0 0,2-2-7,-5-4-41,0-4-102,2-5-159,-1-9-374,0 4 0,-1-8 0,-7-4 0</inkml:trace>
  <inkml:trace contextRef="#ctx0" brushRef="#br0" timeOffset="386826.6743">27852 3203 1382,'-4'0'110,"1"0"25,-8 6 26,-1-1 18,-9 8 6,-1 6-2,-4 8 1,2 2-3,1 3-12,4-3-124,8 0-118,5-8-134,9-12-319,0-1 0,3-7 0,8-5 0</inkml:trace>
  <inkml:trace contextRef="#ctx0" brushRef="#br0" timeOffset="387330.7794">27964 3263 1607,'0'0'53,"0"1"43,2 5 17,-1 8 3,6 4 0,-1 13 3,2 3-1,4 7 0,-5-1 2,-4-3-40,2-5-13,-2-6-40,-3-9-10,0-6 0,2-7 1,-2-4-2,0-6 4,-2-9-2,-1-5-1,-2-14 1,-1-7 1,2-8-4,1-2-2,0 1 14,9 5 9,0 5 12,5 9 4,-1 7 3,7 6 0,-2 6-1,0 8 1,-3 4-1,1 7-2,-4 3-16,-3 7-10,-2 3-11,-6 5-5,-3 3-1,-4 0 2,-1-4-2,-1-1-5,2-7-11,3-5-88,6-7-169,0-24-372,0 9 0,6-7 0</inkml:trace>
  <inkml:trace contextRef="#ctx0" brushRef="#br0" timeOffset="388042.718">28191 3231 1905,'-2'6'81,"1"-1"29,1 2 33,-2 0 18,7-5 6,3-1 3,2-1 2,8-6 1,3-1-9,1-2-85,-5-4-36,-6-2-55,-5 4-34,-6-2-18,-7 3-1,-9 6 12,-3 1 15,-7 3 16,-4 6 15,3 7 28,4 3 21,5 5 26,12 1 6,3 1-2,6-5-2,10-1-10,9-5-16,10-2-16,5-8-5,5 0-3,-6-5-11,-7-3-13,-8-5-16,-6 0 1,-9-3-3,-3 2 1,0 2 0,-6 3-2,3 4-1,0 2 1,3 1 7,-3 4 15,0 3 12,0 3 2,0 4 0,0 4-4,0-2-1,0 1 0,0-5 6,0-3 10,0-4 11,0-2 2,0-3 2,0-5 0,0-7 2,0-7-3,5-7 0,2-6-5,4 5-5,5 0-12,3 8-13,0 10-5,-1 5-3,-3 4-1,-4 4-4,2 5 2,-4 0 2,-1 3 4,2 4 2,-1 0-2,0 1-3,2 0-26,-2-2-39,0-3-72,3-3-110,6-9-408,0 1 0,5-4 0,4-4 0</inkml:trace>
  <inkml:trace contextRef="#ctx0" brushRef="#br0" timeOffset="388484.6555">28713 3191 1999,'-13'-3'120,"-2"2"16,-3 1 6,-7 0 7,7 4 1,2 7 0,7 1 2,3 5 0,4 1 2,5-1-94,8-2-22,1-1-15,3-3-2,5-4-3,2-4 1,-1-5 0,0-5-7,0-5-18,-5-6-11,-5-7-11,-6-7-11,-2-5-6,-5-8-6,-2-4-2,-3-2-6,4 5-1,-4 7-4,4 12 15,0 13 6,3 9 15,-3 8 12,6 6 7,-3 9 7,0 5 10,3 9 9,-1 6 4,3 3 12,-2 1 3,0 1 3,1 1-5,-1-9-14,0-1-79,9-14-235,-6-2-266,4-8 0,4-6 0</inkml:trace>
  <inkml:trace contextRef="#ctx0" brushRef="#br0" timeOffset="388692.6822">28897 3135 1078,'0'3'78,"-2"-2"19,2 6 16,0 6 7,0 1 1,0 8 2,3 0-13,2 3-41,3-4-73,8-7-377,-5-2 0,0-5 0</inkml:trace>
  <inkml:trace contextRef="#ctx0" brushRef="#br0" timeOffset="389381.4822">29047 2885 974,'2'-2'71,"-2"0"28,0 2 23,1 8 24,-2 8 10,2 13 4,4 12 3,-2 10 3,3 3-1,1 1-61,-4-5-9,-1-6-26,-2-9-24,0-7-27,0-10-13,0-7-22,0-8-44,-3-6-17,-2-14-9,-5-9-2,2-3 8,-1-3 24,5 4 37,1 8 18,2 6 14,1 6 42,5 5 54,1 1 24,5-2 19,2 4 2,6-3-3,-5 3-22,0 3-30,-2 1-14,-6 6-9,0 1-22,-4 4-15,1 0-8,0-2-7,-2-5-3,1 1-3,-1-2 3,1-5-1,1 0 5,4-1-3,2-4-4,-1-3-15,5-6-51,-4-2-30,-1-3-6,-2 0-3,-2 5-12,-2 3-6,-2 6-4,0 0-1,0 3 6,0 0 18,-2 0 54,-2 0 30,1 3 5,2 1 5,-1 4 4,2 0-12,0 1-150,0-3-330,2 2 0,1-4 0,8-2 0</inkml:trace>
  <inkml:trace contextRef="#ctx0" brushRef="#br0" timeOffset="389928.898">29851 2653 1792,'0'0'47,"0"1"21,-3 5 19,0 4 15,-3 9 18,1 10 22,-8 17 11,-1 8 6,-4 13 4,-3 6-21,-5 2-19,-1-3-21,0-6-15,2-7-15,3-9-19,8-11-19,3-10-11,5-10-17,5-6-49,2-8-133,10-6-475,-1 1 0,8-5 0,5-7 0</inkml:trace>
  <inkml:trace contextRef="#ctx0" brushRef="#br0" timeOffset="390256.0824">30132 2978 1249,'-7'0'113,"1"0"20,-9 0 29,-5 0 15,-7 7 9,-3 9 10,-6 3 5,1 9 3,2 4 1,6 2-98,9-2-13,11-1-19,8-5-28,8 2-14,15-4-21,9-6-28,9-6-53,8-5-90,4-5-83,0-12-299,-1 3 0,-8-6 0,-6-5 0</inkml:trace>
  <inkml:trace contextRef="#ctx0" brushRef="#br0" timeOffset="390575.9803">30311 3063 1636,'-7'1'130,"-4"4"28,-3 2 14,-3 4 17,2 2 4,7 10 4,-1-4 2,8 3 0,1 1 4,4-7-94,2 1-31,6-6-17,5-5-7,4-4-16,4-3-5,-2-7-3,1-5-7,-3-4-7,-9-6-9,-3-5-4,-12 2-4,-7-1-13,-4 2-8,-5 6-1,-5 6-5,-2 8-27,8 4-53,3 6-85,9-3-115,9 0-287,9 4 0,9-4 0,15-2 0</inkml:trace>
  <inkml:trace contextRef="#ctx0" brushRef="#br0" timeOffset="391001.1446">30629 2977 1967,'-16'0'129,"-6"0"7,-8 1 5,-12 3 8,12 3 7,2 5 2,9 3-3,6 2-4,10 0 1,3 0-81,7 0-34,7-2-6,4-1-4,6-2-5,9-6-6,3 1 1,-6-3 3,-3 1 2,-7 2-5,-4-1-13,-8 3-4,-5 2 2,-3 2 4,-11 3 4,-11 5 2,-10 2 2,-7 1 2,-6 0 4,0-4 6,8-3 6,11-11-2,6-2-44,14-11-114,9-7-220,5-8-303,10-8 0,12-11 0,9-9 0</inkml:trace>
  <inkml:trace contextRef="#ctx0" brushRef="#br0" timeOffset="391205.6627">30822 2709 1824,'0'0'43,"0"0"3,0 4 8,1 6 7,1 17 1,2 12 3,-1 13 3,-3 4 1,3 2 1,-3-6-41,0-6 0,0-5-5,0-8-36,3-11-114,-3-9-335,0-1 0,3-6 0,-3-6 0</inkml:trace>
  <inkml:trace contextRef="#ctx0" brushRef="#br0" timeOffset="391553.6928">30790 3069 2964,'0'-2'91,"0"-2"20,0 1 8,2-1-1,-2 1 1,5 2-1,8-1-4,7-5-10,5 3-15,5-1-76,0 1-41,-3 0-37,-6 3-25,-7 0-8,-4 0-10,-7 1-15,-3-2-7,0 1-17,2-1-27,-4-2-1,4-1 9,-2 1 14,0 0 13,1-1 6,-1 3-2,0 0-25,2-2-23,-2 1 3,1-2-1,4 2-97,-4 4 0,1-1 0,1 0 0</inkml:trace>
  <inkml:trace contextRef="#ctx0" brushRef="#br0" timeOffset="393550.5593">31625 2613 1743,'0'0'58,"0"0"-1,0 0 1,0 0 3,0 0 6,0 0 14,0 0 13,0 1 13,0 4 7,3 5-38,-3 4-13,3 10 2,2 8 5,1 7 6,1 9 9,-1 10-8,3 5-5,1 4-1,3 7 3,1 3 6,2 4-2,2 5-1,0 9 5,1 3-3,0 4-4,0 4-2,-5 3-1,-1 2-4,-7 6-1,0-2-3,5 4 0,-4 1 1,4 3-7,1-5-8,0 11-5,-3-2 1,1-1-1,0 2-3,-3 3-9,2-4 5,3 5 7,2 4 4,2-3 6,0 2 2,6-1 0,2 2 0,0 0 0,3-1-6,0 2-1,2-2-9,1 3-3,2-3-4,-2-1-6,-2 3-1,1-6 4,-2-3-1,0-1 7,-1 0 11,-4-1 4,-1 0 2,-3-2-7,-2 2-1,-5-1 1,-5 1-2,-1-5-9,1-4-4,-3 0-13,3-5-15,0 0-2,0-8 0,3-3 2,6-4-2,-3-10 3,0-3 0,0-3 4,3-5-3,-7-2 3,5-6 4,2-3-3,-1-7 3,1-5-3,0-7 0,-3-7-2,-6-7 0,0-4-3,-6-6 0,3 0 1,-3-5 1,0 1 0,0 2-2,-3-3 3,3 0-1,0 0-1,-3-2-1,3-6 0,0-2 1,0-3 1,0-1-1,0-3 0,0 1-4,0 1 1,0 1-3,0 1 0,0 0 0,0 0 0,0 1 2,0-2-1,0-1 0,0-1-5,0-1 8,0 2-3,0-2 3,0 0 5,0 0 0,0 0 2,0 0-2,0 0-1,0 0 1,0 0 3,0 0 2,0 0-1,0 0 0,0 0-7,0 0-1,0 0-2,0 0 0,0 0-2,0 0 1,0 0 0,0 0-5,0 0-2,0 1 1,0 2 1,0 4 2,0-2 0,-3 2 0,3 0 1,-3-2 0,3 0 0,0-4 1,0 2 8,0-3-3,0 0 2,0 0-3,0 0 0,0 0-1,0 0 0,0 0 1,0 0-5,0 1-3,0-1-5,0-1 4,0 1 0,0 0 0,0 0-1,0 0 0,0 0-3,0 0-3,0 1-8,0-1-6,0 0-8,0 2 1,-6-2 2,2 5-3,-2-2 0,-2 1 1,2 1 0,6-2 3,-3 1 10,0-3 8,3 2 9,-1-2-5,-2-1-7,1 0-5,2 0-8,-1 0-11,-1 0-8,2 0-13,-2 0-14,2 3-12,-1-3-21,1 2-25,0-2-38,-2 2-31,-2-2-42,-1 0-72,2 0-72,0-7-359,-6 7 0,5-1 0</inkml:trace>
  <inkml:trace contextRef="#ctx0" brushRef="#br0" timeOffset="414416.6883">28757 4492 1046,'0'0'66,"0"0"26,2 0 30,-2 0 18,1 0 6,2 0 5,-2 0 8,-1 3 10,2-3 8,-2 0-38,0 0-20,0 1-23,0 1-28,0-1-17,0 1 0,0-2 8,0 1 18,-2-1 7,-3 0 0,0 2 15,-3-1 8,1-1-1,-3 0 0,-3 0 1,-6 0-4,-3 0-12,-5 0-25,-1 2-15,-2 0-8,1-1-22,2 2-7,2 0 0,4-1 0,5 4-3,7-6 6,2 3-3,7-3 1,0 0 4,0 0-1,0 0 4,0 0 0,0 0 1,0 0 5,0 0 5,0 0-1,0 0 0,0 0 2,0 0-1,0 0 4,0 0 0,0 0 2,0 0-6,0 0-4,0 0-7,0 0-1,0 0-1,0 0-5,0 0-1,0 0-4,0 0-2,0 0-6,0 0 7,0 0-1,0 0 1,0 0-4,0 0 1,0 0-1,0 0 1,0 1-2,0-1-1,0 0 0,0 0-3,0 0 0,0 0 1,0 0-4,0 0 3,0 0 2,0 0-1,0 0 2,0 0-1,0 0 1,0 0 0,0 0 0,0 0-2,0 0 5,0 0-5,0 0-1,0 0 0,0 0-2,0 0 1,0 0-1,0 0 0,0 0 2,0 0 0,0 0 0,0 0 2,0 0 0,0 0-1,0 0 1,0 0-1,0 0 1,0 0-2,0 0-2,0 0 0,0 0-1,0 0 0,0 0 0,0 0 0,0 0 6,0 0-6,0 0 3,0 0 2,0 0 0,0 0 0,0 0 1,0 0 0,0 0 0,0 0 0,0 0-6,0 0 8,0 0-5,0 0 0,0 0 0,0 0 0,0 0 0,0 0 0,0 0 3,0 0 0,0 0-3,0 0-1,0 0 0,0 0 4,0 0-4,0 0 2,0 2 1,0 2-2,0 3 2,0 0 3,0 5 5,0 8 3,-3 8 4,-1 6-3,-3 10 5,1 6-2,-1-1-2,1-2 0,3-7-3,0-9-2,3-9 6,-2-7 26,2-6 32,2-8 7,-2-1 0,0-5 1,0-2 4,0-6 0,6 1-2,7-2 0,4-3-12,13 2-26,5-2-37,8 5-8,1 2-1,1 3-2,-6 4-6,-6 2 3,-9 2-2,-4 6 0,-8 1-4,-1 3 0,-3 6 3,0-2 1,-2 3 0,0-4-1,-1 3 0,-1 0-3,-3 2 4,-1 1 1,-5 2 5,-3 2 2,-7 2-2,-6 3-1,-11-2 6,2-1 2,-7-3 3,0-2 6,-3-4 0,-1-3-2,2-4 2,3-5-2,3-2 4,3-6-1,3-2-1,10-4-2,2 2-3,9-1-9,0 3-33,3 1-58,3 3-74,0 1-70,0 0-89,0 0-153,0-5-423,6 3 0,5 2 0</inkml:trace>
  <inkml:trace contextRef="#ctx0" brushRef="#br0" timeOffset="415823.7009">29212 4682 1048,'0'0'111,"0"-3"2,0 3 26,0 0 22,-4 4 19,0 4 25,-4 8 18,-5 7 13,-1 10 8,1 4-86,1 7-16,4 4 4,5 2-22,0-4-16,6 2-18,3-9-22,-1-5-14,7-8-9,1-7-2,7-6-1,-2-10 0,9-3-6,0-12-6,5-8-2,2-7-6,1-11 0,-5-4-2,-6-1-3,-15 8-5,-3 3-3,-12 7-2,-9 1 1,-4 2 0,-7 0 3,-6 1-1,-1-1 0,5 3-1,6 3-2,9 3 1,7 5-3,4 2-3,4 3 0,1 0 2,6-2-1,12 0 2,14-4-2,11 2 2,7-5-1,4 7-3,-4-1 1,-12 4 0,-10 4-2,-10 1-4,-8 8 2,-8 2 5,-2 7 6,-1 5 10,-2 1 8,-2 6 8,2 2 6,2 1 10,-2-2 12,1 2 13,2-3 12,5-8 6,8-2 8,4-6-2,10-8-2,9-3-7,3-10-2,5-1-9,-2-9-8,-2-6-12,-5-4-16,-9-6-10,-12-5-11,-7 0-9,-9 1-3,-5 0 4,-6 4 0,-3 8 5,2 3 1,-5 6 3,-3 5 2,1 3 0,0 3 1,-2-2-1,-1 5-2,-3-3-4,-5 3-4,4-1-2,1 1 0,4 0-2,2-3-2,6 3-2,3 0-2,6 0 0,-1 0-1,4 0 0,0 0-1,0 0-4,0 0 0,0 0-2,0-2 2,0 2 0,0 0-1,0 0 1,0 0-3,0 0 1,0 0 2,0 0 0,-2 0-2,2 0 1,0 0-2,0 0 1,0 0-1,0 0 0,0 0 3,0 0 2,0 0-3,0 0 2,0 0-2,0 0 1,-2 0 2,1 2-2,-2-2 1,0 4-1,0-1 0,1 2-1,1-2-3,-1-2 0,2 1-1,0-1-6,0 1-8,0-2-11,0 0-21,0 0-43,0 0-65,0 0-64,0 0-194,12 0-141,-7 0-262,-2 0 0,3 0 0,1 0 0</inkml:trace>
  <inkml:trace contextRef="#ctx0" brushRef="#br0" timeOffset="417222.6354">28642 6788 649,'-7'0'16,"4"-2"4,-3 2 18,1 0 27,4 0 24,-2 0 22,1 0 22,-1 0 27,-2 0 21,-3 0 15,3 0 19,-2 0 12,2 0-2,0 0 2,5 0-2,-2 0-10,4 0-23,-2-2-26,4-1-24,5-4-20,6-1-23,9-6-14,9 0-15,2-3-28,4-1-22,0 1-12,0 2 4,-1 4-1,2 4 2,-4 2-3,1 7-1,-9 8 0,-4 9 1,-10 8 0,-7 7 4,-7 6 9,-9 3 10,-9 0 8,-10 0 8,-13-2 0,-9 2 2,-2-8-1,1-4 0,8-4 1,13-7-2,11-9 9,8-5-10,8-3-10,5-6-2,4-3 2,7 0-5,10-5-2,13-3 1,9-1-4,8 1 0,2-1-18,-2 5-4,0 3 3,-7 5-8,-2 1-5,-6 1-5,-8 0-18,-6 1-25,-9 1-35,-6-2-49,-6 0-65,3 3-105,27-8-505,-27 4 0,1-2 0,1-5 0</inkml:trace>
  <inkml:trace contextRef="#ctx0" brushRef="#br0" timeOffset="417810.9698">29746 6585 1738,'0'-4'139,"0"1"5,-4-1 1,-3 0 4,-9 1 7,-7 3 3,-10 3 7,-2 2 6,-1 3 0,-2 2-101,4 4-35,1 0-2,10 1 4,2 2 4,-3-2-1,6 5-1,0 1-3,7 1-3,4-1 2,4-2 2,5-2 4,9-2 0,5-5-3,9-3-7,8 0-2,12-2-3,-3 0-4,2-1-3,-5 0-4,-7 3-2,-8 2-6,-4 3-3,-6 0-4,-6 2-1,-2 2-1,-4 0-2,-1 1 6,-5 0 8,-6 0 11,-9 5 8,-8-4 2,-11 2 5,-6 0 4,-7 0 1,2-5 1,0-1-4,8-8-22,9-1-46,12-4-116,13-10-199,17-21-392,5 17 0,17-7 0,15-6 0</inkml:trace>
  <inkml:trace contextRef="#ctx0" brushRef="#br0" timeOffset="419013.7738">30078 6692 1582,'-3'0'24,"-2"0"30,-2 4 31,-2 6 38,3 4 19,0 8 12,3 6 6,0 5 10,3-1 19,3 2 1,-3-6 2,4-4-21,3-4-14,3-5-27,11-10-11,6-3-1,8-4-2,7-9-4,6-6-16,0-9-16,-4-6-8,-9-6 6,-16-3 7,-10-1 4,-12 5 8,-19 2-6,-11 9-1,-14 6-4,-9 11 2,-4 2 2,7 6 4,8 1-15,15 0-26,9 0-13,9 0-16,9 0-6,2 0-2,1 0-5,0 0-4,1 0-2,-1 0-5,0 0 0,0 0 2,0 0-3,0 0 5,0 0 0,0 0 1,0 0 2,0 0 3,0 0-2,0 0-1,0 0 0,0 0 0,0 0-2,0 0-3,0 0 0,0 0-2,0 0 1,0 0-2,0 0-1,0 0-2,0 0 0,0 0-1,0 0-4,0 0 1,0 0 2,0 0 1,0 0-2,0 0 3,0 0 1,0 0 3,0 0 0,0 0 1,0 0 8,0 0-1,0 0-2,0 0-1,0 0-2,0 0-3,0 0-1,0 0-1,2-2 1,-2 1 1,1-2-3,-1 1 3,3 1-3,-3 1 0,0 0 6,0 0 2,0 0-1,0 0 2,0 0 0,0 0-2,0 0 0,0-1-2,1 1 2,-1-2 1,0 2-4,2-3 1,-2 3 2,0 0-4,0 0 0,0-4 2,0 4-2,0 0 1,0 0-1,0 0 0,0 0 0,0 0 0,0 0-3,0 0 3,0 0 0,0 0 0,0 0 0,0 0-1,0 0 1,0 0 0,0 0 0,0 0-1,0 0-4,0 0-5,0 0-14,0 0-31,0 0-29,0 0-40,0 0-37,0 0-51,0 0-70,0 0-31,0-1-100,3-5-117,0 5-118,-3 1 0,3-2 0,0 2 0</inkml:trace>
  <inkml:trace contextRef="#ctx0" brushRef="#br0" timeOffset="451445.7416">17689 10756 1049,'0'0'76,"0"0"12,1 1 23,-1-1 23,2-1 16,-2 1 24,4 0 36,-1 0 15,2 0 5,-2 0-58,2 0 2,-5 0 4,2 0-1,-2 0 1,0 0 20,0 0-11,0 0-32,0 0-7,0 0-2,0 0-7,0 0-13,0 0-15,0 0-23,0 0-18,0 0-23,-5-2-13,-8-1-1,-8 1-5,-12-1-6,-6 1-1,-7 1 1,2 2-1,0 1 0,4 3-6,3 1-11,7 5-4,3 4-2,9 4-1,6 3 2,5 4 0,3 6 2,4 3-1,0 5 1,0-1-1,5 2-1,1-2 3,5-3 1,4-5 0,7-5 1,7-2 2,4-10 1,9-4 0,5-6-32,-2-3-71,1-2-83,-6-5-138,-6-8-557,-13 6 0,-5-3 0,-8-6 0</inkml:trace>
  <inkml:trace contextRef="#ctx0" brushRef="#br0" timeOffset="451856.7459">17922 10946 1971,'-10'0'99,"-6"0"18,-6 1 20,-4 4 14,2 0 9,9 5 15,2 0 15,7 7 11,6 2 3,0 3-68,4 0-27,10 1-14,-1 0-18,5-7-11,4-3-2,3-6-14,-1-4-10,2-8-9,-1-6-5,-3-4 0,-5-7-3,-3-6-5,-7-3-6,-10 0-6,-9 1-4,-6 1-1,-7 7-4,-5 6-3,-5 13 0,5 0-3,4 8-2,5 1-3,11 2-4,7 1-23,1 0-66,7-2-120,15-4-522,2-2 0,8-5 0</inkml:trace>
  <inkml:trace contextRef="#ctx0" brushRef="#br0" timeOffset="452322.9573">18286 10824 1332,'-3'0'121,"-3"0"23,-3 0 31,-6 2 20,-5 4 12,-5 1 8,2 7 2,4 4 2,4 0-3,7 0-83,4-3-41,1-1-17,7-2-26,5 0-14,12-1-10,5-1-6,8-1-2,3 2-3,-6-1 5,-4 1 3,-5 2 1,-11-1-3,-4 2 3,-4 3 4,-5 3 11,-6 1 6,-6-1 6,-3-1 4,-6 1 2,-5-5 3,-1-5-2,1-2-1,-2-5-22,4-3-34,6-7-42,4-6-60,10-1-114,10-9-120,4-2-341,8 1 0,11-5 0,10-1 0</inkml:trace>
  <inkml:trace contextRef="#ctx0" brushRef="#br0" timeOffset="452647.6487">18510 10512 1514,'0'-5'137,"0"2"-16,2 0 16,-2 4 26,1 11 22,1 18 6,4 20 13,0 18 13,4 19 6,-3 7-128,-4 3-6,-2-7 18,-2-8-17,-1-14-25,1-12-23,1-17-2,-4-13-22,4-9-135,0-17-176,0-12-352,-3-12 0,-4-9 0,0-12 0</inkml:trace>
  <inkml:trace contextRef="#ctx0" brushRef="#br0" timeOffset="452877.3431">18374 11003 1452,'-6'-2'155,"-1"-2"28,-2 3 19,4-2 6,5 0 2,0 3 13,1 0 12,9 0 6,10 0 3,16 0-116,16-3-38,16 1-27,0-6-19,0 0-16,-14-1-59,-15 1-93,-15 0-92,-13-3-451,-8 7 0,-3 0 0</inkml:trace>
  <inkml:trace contextRef="#ctx0" brushRef="#br0" timeOffset="453736.1124">19620 10899 2092,'-3'0'106,"-3"0"18,-7 0 32,-3 2 17,-8-1 17,-1 7 11,0 4 6,3 5 8,1 5 7,5 2-84,6 2-1,6 0-8,7-1-19,8-2 3,9-5 4,10-7 2,11-6 1,6-5-5,1-5-8,-3-6-13,-3-4-5,-11-5-11,-11-4-10,-6 2-21,-11-3-24,-13 2-13,-9-1-13,-3 2-10,-5 4-12,-4 7-17,7 2-16,2 6-29,2 3-54,9 3-64,8 0-135,40-2-537,-31 2 0,7-1 0,8-5 0</inkml:trace>
  <inkml:trace contextRef="#ctx0" brushRef="#br0" timeOffset="454158.0002">20121 10635 1552,'-5'-2'45,"-7"2"34,-3 0 35,-11 7 21,-2 10 14,-4 12 9,4 7 14,2 10 13,14 3 14,6 1-22,7-2-2,9 2-25,3-5-27,1-4-16,-1-6-3,-2-6 6,-7-4 7,-2-7 10,-2-5 0,0-4-2,0-7-5,-2-1-9,-2-4-8,-4-9-5,4-10-8,1-5-21,6-6-19,15 0-23,13 5-15,9 6-15,15 5-11,8 7-71,8 3-63,7 2-130,7-2-150,-5 0-362,-4 0 0,-5-3 0,-6-5 0</inkml:trace>
  <inkml:trace contextRef="#ctx0" brushRef="#br0" timeOffset="454681.6574">21033 10510 1661,'0'0'107,"0"0"45,0 2 26,0 8 14,0 7 17,0 12 10,0 17 4,0 9 2,0 5 4,3 3-90,-2-5-9,4-9-38,-2-13-20,0-10 9,-2-10 24,-1-4 3,0-9-3,0-3 0,2-7-5,0-6-4,8-9-5,6-4-6,8-1-4,7 2-24,3 6-41,-1 9-15,-1 3 2,-2 6-5,-6 2 3,-2 6 2,-1 4-1,-7 3 2,-9 4 2,-1 3 3,-13 1 4,-13 6 6,-16 0-6,-7 2 3,-16-2 1,4-4 0,5-8-1,12-9-18,13-3-41,17-9-71,7-6-98,18-7-159,10-20-479,10 9 0,12-3 0,10-4 0</inkml:trace>
  <inkml:trace contextRef="#ctx0" brushRef="#br0" timeOffset="455065.7717">21479 10797 2017,'-4'1'71,"3"6"25,-2 3 20,0 6 17,3 3 25,0 4 12,3 3 7,5 0 3,5 1 4,3-5-31,5-3-20,3-7-20,2-4-13,1-6-16,-2-6-24,1-6-12,-2-9-6,-3-2-2,-1-11-3,-13 2-12,-1-5-17,-6 6-5,-3 1-16,-3 9-10,5 7-29,-2 8-55,-3 7-116,4-3-150,1 8-298,2-1 0,7-1 0,5-5 0</inkml:trace>
  <inkml:trace contextRef="#ctx0" brushRef="#br0" timeOffset="455536.6618">21898 10749 1784,'0'0'99,"0"2"30,2 4 23,-1 1 18,3 5 10,5 8 6,1 5 4,1 0 0,0 1 2,0-1-73,2-4-10,-1-4-19,5-6-20,-1-7-16,7-2-8,4-10-6,4-6-5,1-6-1,-2-7-2,-7-3-5,-10 1-5,-3 5-12,-10 7-5,2 9 0,-2 5 1,-2 6 2,4 10 7,1 4 8,2 10 4,2 8 8,4 5 3,2 6 15,0 0 18,-6-1 15,-3-1 17,-8-1 3,-11-6 2,-14-1-2,-5-2-3,-17-7-7,-8-3-9,-3-7-22,1-10-47,7-7-50,11-9-71,19-9-61,17-7-88,24-7-198,15-8-374,14-5 0,6-2 0,13-1 0</inkml:trace>
  <inkml:trace contextRef="#ctx0" brushRef="#br0" timeOffset="455778.1043">22427 10682 1820,'0'3'119,"2"6"21,0 5 13,2 7 3,2 2 2,0 6 2,5 0-1,-2 0-13,0-5-42,1-7-204,2-11-503,3-2 0,0-4 0</inkml:trace>
  <inkml:trace contextRef="#ctx0" brushRef="#br0" timeOffset="456287.7022">22701 10611 1897,'0'0'66,"-3"-1"15,3-1 29,0 2 13,3 3 4,4 5 0,2 6-1,2 4 0,0 3-4,-3-4-61,-5 2-3,-2-4-15,-2-6-22,1-2-5,0-4-6,1-2 3,-1-9 3,0-7 1,0-8 7,0-3 17,4-6 9,0 3 11,0 4-1,2 5-11,2 8 1,1 2-1,0 3-2,1 3-1,7 4-3,0 1-18,5 8-9,0 2-12,1 8-5,-8 8 5,-4 4 3,-4 1 3,-7 0 1,0-3 0,0-3 0,0-3-8,0-6-26,3-3-50,9-7-108,12-7-124,13-22-334,7 9 0,14-11 0,-7-2 0</inkml:trace>
  <inkml:trace contextRef="#ctx0" brushRef="#br0" timeOffset="456821.9253">23273 10633 1210,'-16'-3'178,"-7"1"30,-8 0 28,-5 2 14,4-3 4,5 6 3,4 1 3,10 5 5,3 2 0,7 6-142,3 1-34,0-2-27,5 0-21,6-3-8,5-3-1,7-6-1,6-1-5,1-3-2,-2-5-1,-1-5-2,-9 1 0,-4 1-9,-10-4-15,1 8-3,-5 4 0,3 6 2,1 9 16,5 11 13,6 6 13,4 14 13,5 3 13,4 2 20,-4 1 21,-3-3 9,-4-3 11,-11-2 9,-8-3 7,-11-3-1,-17 0 2,-15-5 7,-16-2-3,-17-6 10,-14-7 24,-4-4 8,-2-6-13,6-2-7,11-6-21,18 0-10,21 0-12,13-3-16,19 0-21,5 1-65,5-4-93,0 3-58,0-3-53,0 1-68,1 2-55,1-1-44,1 2-56,0-3-104,2-2-117,-4-1-185,-1 2 0,3-3 0,-6-1 0</inkml:trace>
  <inkml:trace contextRef="#ctx0" brushRef="#br0" timeOffset="460806.2786">18915 12010 1565,'3'0'95,"0"-2"45,5 2 38,-5-1 28,-3 1 14,0 0 5,0 0 4,0 0 4,1 0 6,-1 0-30,0 0-34,0 0-11,-1 0-33,-10 0-26,-1 0-11,-15 0-2,-7 0 2,-14 1-4,-5 3-5,-2 3-11,4 3-21,8 0-30,13 1-6,10-5 1,12-1 0,5-2 2,3-3 2,0 0 5,3 0 0,-3 2 3,0-2 0,0 0-6,0 0-2,0 0-7,0 0-5,0 0 2,0 2-8,0 5-5,0 6 0,0 6-3,-3 7 4,-7 6 3,3 4 2,-6-2 4,2-2 4,3-5-7,3-6-5,4-5 4,4-7 2,5-3 3,5-5-2,8-1 0,8-3 2,5 1-3,2-1-1,-1-1 1,-4 1 0,0 8-2,-4 1-6,1 5-4,-6 3-1,-2 4-1,-3 0-6,-8 2 3,-3-1 2,-4-1 3,-2 0 17,-5-2 6,-4 0 7,-11 0 2,-5-2 2,-10-2-3,-5-1 8,-7-4 0,0-4-2,4-1-4,8-2-20,11-2-28,10 2-40,8 0-66,5 0-44,1 0-57,0 0-138,41-1-510,-35 1 0,8-2 0,6-5 0</inkml:trace>
  <inkml:trace contextRef="#ctx0" brushRef="#br0" timeOffset="461583.1096">19126 12276 1685,'-9'0'153,"-4"0"16,-4 4 12,-3 5 10,4 2 18,2 9 13,7 2 16,2 7 13,3 2 6,4 2-115,4 0-34,5 0-10,8-4-4,4-7-6,5-8-10,2-7-9,-4-7-14,4-6-13,-4-8-8,-1-4-10,-7-7-10,-5-7-9,-10-3-8,-10-4-8,-10 3-6,-5-4-3,-3 8-3,-1 4 0,5 8-2,11 7 8,2 6 3,6 2-4,1 4-8,4-2 10,6 2 7,10-1 2,7-5 4,7 2 3,5-1 3,-3 4-1,-7 2 8,-5 1 12,-8 6 7,-3 3-8,-5 2-1,-1 7-1,-3 3 1,-1 2 13,-1 3 16,-2 2 2,1 4 1,1-3-4,4 1 5,2-4 0,2-6-2,5-4 16,6-7 5,-1-5-13,5-8-12,7-6 0,-1-7-8,-3-5-5,-6-4-10,-11-5-11,-8-2-2,-14-2-26,-9 5-5,-6 1-6,-3 10-2,-2 4-3,7 12-4,4-1-51,8 6-41,7 1-42,3-1-125,11-3-187,-3 1-281,8-1 0,7-6 0,14-5 0</inkml:trace>
  <inkml:trace contextRef="#ctx0" brushRef="#br0" timeOffset="461980.6207">19820 12161 2024,'0'3'117,"0"0"43,0 0 25,0-1 16,6-2 2,5 0 4,9-2 10,14-1 13,9 1 10,5 1-81,5 1-39,-4 3-43,-8 3-23,-14 10-16,-11 3 4,-9 8-2,-10 2-5,-12 3-9,-8 3-5,-10 0 6,-11 1 7,-8-4 1,-1-6-5,3-7 5,4-6-6,7-9-3,9-5-23,9-9-64,10-7-70,6-5-81,21-10-137,11-11-423,12 11 0,13 1 0,10 2 0</inkml:trace>
  <inkml:trace contextRef="#ctx0" brushRef="#br0" timeOffset="462242.3779">20223 12118 1843,'-3'-2'139,"-5"1"15,-1 0 17,-9 3 26,5 11 16,-8 4 11,7 9 7,5 6 13,6 6 17,3-1-116,6 4-6,8-4-11,2-4-14,7-1-23,5-7-13,6-6-8,-3-10-8,2-6-17,0-3-72,-2-6-92,-1-5-155,-5-12-551,-7 3 0,-9-8 0,-4-2 0</inkml:trace>
  <inkml:trace contextRef="#ctx0" brushRef="#br0" timeOffset="464256.76">21088 11998 637,'3'-5'97,"-3"-4"47,0 0 58,3-1 47,-3-1 31,0 3 33,0-1 10,0 2 3,0 5-3,0-1-38,0 4-9,0 10-25,3 11-46,0 10-40,0 14-17,4 11-29,0 7-4,-1 0-2,-2 0 7,3-4-23,-3-6-25,-1-8-19,3-10-14,-5-7-8,2-7-21,-3-8-48,2-5-51,-2-1-55,1-6-166,26-6-572,-25 1 0,0-4 0,-2-6 0</inkml:trace>
  <inkml:trace contextRef="#ctx0" brushRef="#br0" timeOffset="464603.1565">21033 12354 942,'-10'-10'144,"3"3"64,-2-2 26,0 1 19,7 8 9,2-2 10,0 2 20,0 0 15,2 0 20,-2-3-42,0 3-35,3 0-19,9 0-12,12-3-14,14-1-10,14-4-10,13 1-20,5-3-17,0 6-23,-10 1-49,-13 3-47,-15 3-73,-11 0-49,-15 3-56,-5-1-69,-1-1-133,2-2-138,-2-1-313,0-1 0,1-4 0</inkml:trace>
  <inkml:trace contextRef="#ctx0" brushRef="#br0" timeOffset="465373.0394">22044 12027 1500,'-2'-1'79,"1"1"-1,-1-1 3,1 1 5,-4-2 22,4 4 46,1-4 38,-2 2 43,2 0 14,5-2-69,5-2 8,8-3 8,9-2 8,7-1-7,0 5-22,5-1-46,3 5-39,-2 1-45,-4 1-15,-2 7-7,-3 2-10,-9 10-8,-8 2-9,-7 9 3,-7 0-2,-15 8 5,-7 0 3,-13 3 5,-7 0 3,-9-1 0,4-4 5,6-5 5,14-9 24,12-8 27,7-7 1,7-8-6,2-5-1,3-7-2,5-6-1,13-3-2,11-4-2,8 4-6,6 2-26,3 8-30,-4 5 1,-4 7 5,-1 5-10,-4 4-11,-7 2-20,-3-1-26,-8 1-42,-3-2-49,-7-3-85,1-4-163,-3 0-393,-3-3 0,-1-3 0,6-8 0</inkml:trace>
  <inkml:trace contextRef="#ctx0" brushRef="#br0" timeOffset="465855.7482">23005 11839 2065,'-17'-2'81,"-6"2"17,-9 0 15,-2 6 7,2 5 5,11 7 0,4 3 2,7 1 4,7 3 0,3-4-62,1 1-2,7-2 6,4-4-2,3-3 5,13 1-2,3-6 4,3 4-2,2-3-3,-1 3-1,-5 3-3,-3 4-12,-10 1-21,-7 1-12,-7 4-11,-3 4-1,-7 0-2,-5-2 2,-10 2 3,-3-2 5,-10-7 1,1 0-1,-5-10-1,6-5-1,0-5-3,4-9-29,9-8-51,8-6-56,6-8-133,12-10-496,6 2 0,8 3 0,10 2 0</inkml:trace>
  <inkml:trace contextRef="#ctx0" brushRef="#br0" timeOffset="466239.5792">23300 11950 1774,'0'0'54,"0"-2"4,0 2 37,0 6 29,0 5 26,0 12 17,0 11 11,0 8 1,0 4 6,3-1-58,3-7 16,5-6 24,5-9-10,1-9-16,4-9-17,3-5-17,2-10-7,2-8 0,2-12-3,-4-3 3,0-13-13,-10-1-24,-10-1-27,-3 1-12,-12 7-9,-7 8-1,-6 13-2,-5 11-5,-11 5 0,1 6-4,3 5-1,7-1-15,8 2-43,9-1-36,9-3-26,1 1-49,3-5-155,1-15-443,6 14 0,4 0 0,7-4 0</inkml:trace>
  <inkml:trace contextRef="#ctx0" brushRef="#br0" timeOffset="467123.5059">23694 11913 1294,'0'0'24,"0"0"22,0 0 27,3 1 33,-3 4 41,0 5 23,0 5 32,4 6 22,-4 3 13,0 5-12,0 3 3,3 1-21,1-2-21,5-4-19,3-6-15,6-7 2,6-8-20,7-3-19,3-11-4,8-5-8,2-10-2,1-8 2,-6-6-5,-6-4-11,-12 3-26,-9 5-22,-7 7-16,-5 6-6,0 9-12,0 7-2,0 4-3,-2 4 0,1 6-2,-2 6-2,0 6 8,1 10 9,2 10 6,0 4 7,0 8 4,2 5 2,-2 1 3,0-5 8,0 1 9,0-8 19,-3 1 4,-6-7 2,-2-2 9,-1-8 14,-9-3 36,2-5 27,-6-5 25,1-4 62,-7-7 27,-4-2-12,-10-3-13,-2 0-12,-8 0-12,1-2-18,0-1-37,8 2-30,11-2-27,11 3-72,11-3-37,6 0-7,4 0 0,4 0 0,-1 0 0,0 0 0,0 0 0,0 0 0,0 0 0,0 0 0,0 0 0,0 0 0,0 0 0,-1 0 0,1 0 0,-2 0 0,0 0 0,1 0 0,-1 0-52,-1 0-68,0-3-89,3 1-35,-4-2-45,4-4-72,0-3-86,0-2-114,0-7-176,4 1-297,-1-8 0,-3-4 0,-3-9 0</inkml:trace>
  <inkml:trace contextRef="#ctx0" brushRef="#br0" timeOffset="473639.4248">25562 11944 1432,'0'0'156,"0"0"42,0 0 37,0 2 30,0-4 38,0 0 32,0-2 38,-1 1 19,-1-2 19,-1-3-107,3 1-39,-1 0-44,2-4-35,5 3-29,5-4-38,5 4-29,5-1-40,8 3-18,-3 0-18,2 5-6,2 0-5,0 1 2,-4 1 1,3 3-6,-5 5 1,-4 3 2,-9 5-3,-3 8 1,-5 4 0,-8 3 2,-7 8 0,-9 3 3,-7 4 0,-12 1 5,1-3 1,0-1-5,11-10 2,9-9 4,6-6 2,5-8-1,5-8-5,0-9 2,-3-7-6,3-9-1,-1-4-4,4-6 2,10-2-1,2 9-4,9 4-3,5 10-1,9 8 3,7 3-3,7 3 5,7 4-1,3 0-12,-5 0-21,-1 0-39,-10-2-74,-14 3-64,-11-6-59,-5 0-103,-5-4-182,-7 2-237,1-2 0,-2-7 0,1-3 0</inkml:trace>
  <inkml:trace contextRef="#ctx0" brushRef="#br0" timeOffset="475421.5648">26254 11896 823,'-6'-11'113,"2"-2"44,-4 1 38,-1 0 19,3 7 48,0 5 33,-6 3 22,-1 4 27,1 2 12,4 6-61,-1 8-31,6 0-39,3 5-34,1 1-14,6 3-45,3-1-31,4-5-22,4 1-25,3-8-10,-2-8-8,4-4-5,1-6-5,0-6-3,-1-8-9,-2-3-10,-5-6-13,-7-6-6,-4-5-8,-5-4-2,-6 3-4,-5 1-8,-2 5 0,-2 3 3,-8 8 4,2 4 10,1 5 14,1 0 12,8 6 27,5 0 4,3-3 1,3-2 4,6-1-2,5-2 1,13 2-1,9 0 0,11 3-4,10 1-5,2 4-22,1 0-2,-8 4 0,-8 4-2,-14 1 2,-12 7 3,-10 3 14,-7 0 8,-10 8 6,-2 1 3,-3 1 6,0 3 11,3-3 6,8 1 10,3 0 11,8-9-4,6 1-14,6-6-3,12-8-5,7-5-8,8-1 1,7-7-13,0-4-6,-2-6-13,-8-5-14,-6-3-15,-17-4-11,-10-2-9,-13 0-4,-13-3 6,-15 0-8,-3-3-1,-14 6 0,-1 4 4,7 4 0,10 7 16,11 3 13,11 6 1,8-2 0,4 2-5,4 0 0,8-2 3,6-1 0,11-4 0,16 3 2,11 0-3,5 4-4,4 2 5,-8 2 3,-10 2 0,-11 3 1,-15 3-1,-9 2-1,-6 5 2,-6 2-1,0 2 1,3 2 7,3 5 2,5 0 2,2 4 11,5 3 2,5 1 6,7-3 9,3 0 2,6-7 3,0-4 2,2-7-2,3-8-4,-1-3 1,1-6-8,-5-7 0,-6-2-5,-6-7-8,-9-8-2,-9-3-3,-6-3-4,-3-3-4,-6 5 1,-4-2-3,-7 6 4,-5 3 0,-10 6 8,-1 6 3,-2 3 5,5 6-3,3 1-1,9 1 1,8 3-2,3 0 1,4 0-4,3 0-2,0 0-8,-3 0-1,3 0-6,-4 0 12,1 0-1,3 0 1,-3 0 7,3 0 9,0 0 4,0 0 4,0 0 0,0 0-4,0 0 5,0 0 0,0 0 9,0 0 20,0 0 14,0 0 0,0 0-2,0 0 5,0 0 5,0 0 9,0 0-6,0 0-8,0 0-7,0 0-22,0 0-14,0 0-7,0 0-4,0 0-3,0 0 4,0 0 0,0 0 13,0 0 0,0 0 9,0 0-9,0 0 1,0 0-1,0 0 1,0 0-6,0 0-3,0 0-8,0-2-14,0 2-2,0-1-7,0 1 9,0 0-8,0 0 0,0 0-6,0 0-7,0 0-47,0 0-93,0 0-87,0 0-79,0 0-128,0 0-83,0 1-205,-3-42-414,-8 44 0,-13 1 0,-15 0 0</inkml:trace>
  <inkml:trace contextRef="#ctx0" brushRef="#br0" timeOffset="487910.7673">3817 9756 21,'-13'-1'9,"-2"-2"21,-6-1 18,0-1 27,7 0 28,2-2 25,0 4 22,3 0 38,6 3 22,0 0 6,1 0 6,4 0-12,-2 0-10,0 0-18,0 0-21,0 0-26,0 0-21,0 0-34,0 0-21,3 1-8,3 4-7,3 0-6,7 2 0,1 2-4,4-3 6,2 1 14,2-1 8,-2-1 5,7-4 2,6 4 3,0-2 0,3-3 1,4 0-2,0 0-1,-1 0-9,6 0-9,1 0-7,3 0-8,4 0-3,4 0-3,6 0-2,8 0 2,3 0-4,1 0-2,-1 0-2,-2 0 0,-4 1-1,-2 0 4,0 1-1,2-1-2,1 2 1,5 0-5,4 0-2,2-3-2,-3 2 0,1-2-3,-3-2-1,-4 2-3,-5 0 2,-3 0-1,-2 0 1,-1 0-1,-3 0 4,3 0-2,2 0 0,1 0 0,3 0-2,-1-1 2,-3-1-2,0 0 0,-2-1-2,-3 2 1,2 0-5,4-1 4,-2 0-1,6 2 0,1-4 4,0-3-3,-3 4 2,-1-1 0,-7 1 0,-3 0 2,-3 2 1,-1-1-4,-5 2 0,3 0-2,-3 0 0,-1-1-1,-3 1-2,1 0 0,-2 0-1,1 0 1,3 0-2,4 0 2,-3 0 0,2 1 0,1 1 0,4-2 1,1 0 1,6 1-1,-1-2 3,4 1-4,4-2 1,2 1 2,6 0-2,-3-2 1,7 0-3,-3 1 1,4-1 1,2 1 1,3-1-1,-1-1-2,1-1 4,3 2-4,-5-1 2,-3-1 1,-2 1 0,-6 3 1,-8 1-3,-1-3 0,1 3 1,-1 0 2,1 0-4,0 0 1,5 0 1,3 0 1,-1 3 0,2-3-2,1 0 3,0 0 0,-2 0-4,4 0 3,-1 0 0,5 0 0,-3 0-1,6 0-3,0 0 3,-2 0-1,3 0 0,-6 0 0,-1-3 1,-2 2-2,-2-2 1,-1 2 0,0-3-1,-2 1 2,2 1-2,-2-1-1,1 2 3,-5 0-1,3-2 3,-3-1-1,-3 4 0,-1-3 0,-1 2-2,-1-1-1,-3 1 0,1 1 3,2-1-5,2 1 2,1 0-2,2 0 0,-1 0 0,-4 0 0,6 0 2,-1 0 1,-1 0 0,2 0-1,-2-2 1,1 2-2,0-2 1,-2 1 1,-4-1-1,-1 0-1,-2-1 1,-3 1-2,-6-1 2,0 1-2,-3 0-1,-3 2 4,-5 0-1,-4 0-2,-4 0 0,-1 0 3,-7-3 0,-3 3-1,-1 0-5,-8 0 2,4-2 3,-5 2-4,6 0 1,-2 0-1,4 0 1,-4 0 0,4 2-1,-2-2 3,-4 3 1,2-3 3,-4 2-2,-1-2 3,-3 2 1,2-4 4,-3 2 0,2 0 5,0 0 4,0 0 18,-4 0 7,-2 0 5,0 0 1,0 0-3,0 0-1,0 0-5,0 0-1,0 0-4,0 0-7,3 0-12,-3 0-10,0 0-5,0 0 0,0 0-1,0 0 3,0 0 4,0 0-1,0 0 0,0 0 2,0 0-5,0 0 2,0 0-2,0 0-1,0 0 2,0 0-3,0 0 1,0 0 1,0 0 1,0 0-3,0 0 3,0 0-2,0 0 2,0 0-1,0 0 0,0 0-1,0 0-2,0 0-2,0 0 0,0 0-2,0 0-2,0 0 1,0 0 0,0 0 1,0 0 2,0 0 0,0 0 1,0 0 1,0 0-2,0 0 4,0 0 1,0 0-7,0 0-4,0 0-11,0 0-22,0 0-30,0 0-44,0 0-31,0 0-24,0 0-46,-9 0-93,1 0-100,-6 0-344,-8 2 0,-2-2 0,-4 0 0</inkml:trace>
  <inkml:trace contextRef="#ctx0" brushRef="#br0" timeOffset="502113.0477">17287 13057 789,'4'0'83,"-4"0"15,0 0 24,0 0 42,0 0 33,0 0 24,0 0 31,0 0 29,0 0 16,0 0-60,0 0-4,0 0-11,0 0-26,0 0-45,0 0-33,0 0-22,0 2-26,3 9-15,1 3 9,-1 10-2,-2 10-3,2 3-1,-1 5 3,-2-4 4,-2 0 3,4-9-1,-2-7 5,0-5 22,0-9-12,0-5-10,0-6-1,0-3-4,3-10 3,-2-9-5,2-13-2,0-9 1,8-5-9,-5 1-37,1 10-17,4 12-1,-5 14 0,1 8 0,3 12-2,4 7 4,2 7 0,8 3-2,0 3 0,4 3-2,4-4 6,-2 4 2,-2-3-4,-2-3 1,-9 0 0,-2-5 0,-6-5 4,-8-3 15,2-4 0,0-4 4,0-5 1,-3-7-3,0-9 1,0-11-3,0-10-7,0-8-4,0-3-5,0 5-18,0 6-16,0 13-55,0 13-39,3 8-73,-3 6-125,12 2-192,-6 3-315,8 0 0,-2-1 0,10 2 0</inkml:trace>
  <inkml:trace contextRef="#ctx0" brushRef="#br0" timeOffset="502490.5982">17916 13116 2375,'-6'9'158,"-2"4"16,-2 8 11,1 1 11,4 5 10,4-1 3,-1 3 6,5-2 6,8-1 2,2-4-121,7-5-25,4-8-11,2-5-13,-1-4-9,2-10-7,-5-7-14,-1-3-23,-10-5-14,-4-8-7,-12-1-5,-11-2-8,-8 5-5,-5 3 1,-1 8-3,1 10-3,6 6 5,7 4-5,8 4-36,5 1-75,3 2-124,20-4-463,-13 3 0,6-5 0</inkml:trace>
  <inkml:trace contextRef="#ctx0" brushRef="#br0" timeOffset="502739.5096">18228 12947 1984,'0'-1'96,"0"-1"36,2 6 34,0 6 16,4 10 14,0 16 10,3 8 2,0 12 0,-1 5 0,-2-2-92,-5 0-4,2-6-37,-3-10-36,0-9-21,0-12-46,0-10-98,3-10-140,-3-19-439,-3-4 0,-3-11 0,-3-7 0</inkml:trace>
  <inkml:trace contextRef="#ctx0" brushRef="#br0" timeOffset="502963.8327">18121 13159 1500,'-9'0'188,"-2"0"16,1 0 19,-1 0 24,9-2 31,2 2 23,8 2 12,10 3 4,14-2 2,14 5-150,15-3-43,10-2-62,3-2-125,11-5-776,-31 0 0,-13-1 0,-19-1 0</inkml:trace>
  <inkml:trace contextRef="#ctx0" brushRef="#br0" timeOffset="503940.1214">19188 13227 1188,'0'0'113,"0"0"57,-3 0 40,-3 0 24,-1 0 14,-1 0 3,-1 0 5,4 3 16,2 4 12,4 2-65,1 6-36,3 7-52,-1 2-36,2 3-21,1 0-12,0-6 0,-4-2 16,0-7 17,-3-4 0,0-6-4,0-4-2,0-5-2,0-6-4,-3-8-5,3-6 2,0-4-4,3 1-18,3 1-34,6 7-9,1 4-6,8 7-2,1 4-4,-1 5 0,-1 2 4,-3 6-4,0 6 0,-7 1-1,-4 6 0,5 4-2,-8-1 3,-3-2-3,3-4 5,-3-3 8,0-5 4,0-5 7,0-3 1,0-8-2,0-6 1,1-8 2,5-5-4,8-4 3,2 5-6,8 4-3,3 8-9,-3 11-4,-2 3-2,-3 9 0,-2 3 2,-7 8-3,-2 2 2,-3 4 1,-2 1 2,-3-1-4,0-1 1,0-3 0,2-3-5,-2-2-48,0-7-82,2-1-114,2-5-184,4-21-458,7 13 0,6-9 0,5-8 0</inkml:trace>
  <inkml:trace contextRef="#ctx0" brushRef="#br0" timeOffset="504677.5962">19740 13286 2162,'-1'0'128,"-4"4"21,-1 3 19,1 3 15,5 4 8,-1 9 6,-1 3 0,7 0 4,2-1 6,4-1-85,5-7-14,1-5-11,0-5-14,-1-6-11,-4-7-7,4-6-5,-2-7-1,-5-5-2,-2-10-12,-5 0-16,-9 2-12,1 3-12,1 5-10,2 9-4,0 8-1,3 4 4,3 6-2,8 2 0,8 0 9,5 5 6,11 7 0,0 1 0,-2 7 6,-5 0 2,-7 4 0,-12 4-3,-5-3 2,-1-4 2,-3-4 21,-3-5 24,3-10 11,0-2 6,-4-11 6,1-9 2,-4-12 4,0-6-2,4-10 1,-1-3 0,8 8-23,4 6-28,1 11-12,5 13-3,9 8-9,4 0-3,6 5-3,9 2 2,5-2-3,2-2-2,1-2-1,-7-2-3,-3-4-8,-12-2-11,-12 1-7,-8-4-2,-8-6 0,-7 1-3,-7 0 3,-8-1-2,-4 7 3,-7 4 7,2 4 7,-3 10 9,12 4 8,5 6 3,4 6-1,8 7 1,5 1-2,6 0-4,9 4-37,5-3-65,7-2-86,12-6-197,2-23-563,4 11 0,-2-9 0,5-4 0</inkml:trace>
  <inkml:trace contextRef="#ctx0" brushRef="#br0" timeOffset="505650.0357">20958 12964 2212,'0'-2'57,"0"4"26,0 5 33,-3 10 25,3 9 19,0 13 13,3 8 9,-3 4 6,4 3 3,-4 2-33,3-8-14,-3-4-19,1-13-18,-1-8-13,0-12-15,-3-8-10,2-10-8,-3-11-6,4-8-3,-3-12-5,11-4-8,7 3-6,8 3-13,5 9-14,7 10-2,4 7-4,-5 4-1,-1 3 2,-5 3 3,-10 0 8,-9-2-4,-4-2 2,-5-5-4,-2 0 3,1-5-2,-2-3 1,-2-1 0,1-6-1,-3 3-4,0 4-12,7 5 0,-3 5 6,3 6 19,3 8 10,1 11 12,3 8 7,-4 12 6,1 9 5,-2 6 1,-1 2 9,-1-1 6,0-8-6,0-7-12,0-11 2,0-8-4,0-11-5,0-6-4,2-10-8,2-10 2,8-10-4,5-3-2,13-3-3,9 5-3,0 10-14,-4 9-8,-4 10-3,-13 10 0,-7 6 1,-5 4-1,-3 4-1,-3 2-1,0 4-3,0-7-17,0-5-42,0-4-68,2-1-81,6-11-190,-2-14-549,11 5 0,7-6 0,9-13 0</inkml:trace>
  <inkml:trace contextRef="#ctx0" brushRef="#br0" timeOffset="506070.3326">21683 13293 1535,'-12'0'151,"-6"0"40,-1 0 32,-3 4 12,7 1 16,6 7 10,4 2 5,2 6 7,5 4 6,6-3-110,-1 0-33,3-2-30,3-5-13,-2-6 4,-1-4-8,0-1-8,3-8-3,-2-5-7,1-7-4,-3-8 2,-3-2-6,-3 2-13,-1 2-24,-2 9-20,-2 7-6,4 5-2,-2 11 0,1 1-2,2 8 0,2 5-4,4 6-2,-2-3-22,6 3-5,-3-4-41,4-2-44,0-7-81,0-9-125,10-11-479,-10-3 0,-2-8 0,-5-5 0</inkml:trace>
  <inkml:trace contextRef="#ctx0" brushRef="#br0" timeOffset="506504.6051">21854 13309 1858,'0'0'148,"0"3"23,0-1 27,2 5 16,-1 2 7,2 8 5,3 6 0,2-2 2,-4 4 0,-1-2-81,0-3-65,-1-5 8,-2-4 9,0-5-14,1-6 2,-1-6-3,0-7 2,0-8-1,2-11 4,2-5-1,8-1 3,7 1-30,5 10-31,7 5-6,8 10-5,0 5-4,-3 5-5,-1 6 0,-8 6-1,-10 5-3,-10 6 4,-4 8 1,-6 3-3,2 2 4,-1 3-4,0-3 0,0-2-2,4-4-35,-4-7-72,4-6-126,33-10-717,-23-2 0,11-9 0,15-11 0</inkml:trace>
  <inkml:trace contextRef="#ctx0" brushRef="#br0" timeOffset="507067.1271">22744 13237 1246,'0'-5'206,"1"0"49,-1 1 29,0 1 29,0-2 28,0 3 19,0 1 21,0-2 5,2 1 2,6-4-130,6-1-71,10-4-51,11 0-26,11-2-26,6 0-25,0 2-18,-1 5-20,-5 3-5,-10 6 0,-9 5-3,-2 6 1,-10 6 2,-6 6-3,-4 7-3,-2 3 0,-9 5-1,-10 3 9,-6 2 9,-11 0 1,-12-4 12,-2-2 2,2-7 4,0-8 6,5-11 6,8-7 1,8-8 1,10-12-8,10-3-9,4-4 0,9-3-14,9 3-5,13 3-3,6 5-8,14 2-6,2 6-4,5 3-2,-4 1-3,0 2-7,-10 8-28,-6 2-23,-7 5-47,-11 0-69,-7-2-72,-3-1-154,-6-10-557,-2 4 0,-2-3 0,1-1 0</inkml:trace>
  <inkml:trace contextRef="#ctx0" brushRef="#br0" timeOffset="508526.8614">24245 13184 2144,'0'-3'108,"0"3"30,0 2 22,-1 6 16,-2 10 5,-3 12 2,-2 7 2,1 9-1,-2 5 3,0 1-81,4-9 2,-1-8 10,6-12 7,0-10-10,0-10-2,0-11-1,3-12 1,0-11-1,5-10-1,7-14-12,2-2-14,5 3-40,2 7-30,-2 9-6,-5 14-4,-2 12-1,-3 9-1,3 12 3,5 9 2,2 8 6,4 10 1,-1 6-1,-2 1 2,-5-2-1,-5-4 0,-6 1 0,-4-8-17,-3-5-31,-6-7-65,-3-8-68,-6-10-54,-11-10-41,-4-11-9,-2-6 5,-4-7 4,5-2 20,4 11 40,4 1 48,8 10 74,6 6 71,5 8 90,2-4 62,4 4 31,7 0 18,10 0 9,11 0-8,18 0-14,15 0-19,8 0-11,2 0-6,-8 0-38,-15 0-22,-15 0-24,-17 0-19,-10 0-15,-7 0-10,-2 0-2,-1 4-5,-1-2 3,-2 6 5,1 4 15,-1 8 14,1 8 16,4 9 0,-3 9 6,0 9 0,3 0-5,0-1 1,0-4-1,0-6-7,0-11-16,0-7-11,0-10-10,0-9-2,0-6-6,0-9-2,-4-13 1,-3-14-4,1-14-3,-4-17-3,4-4 1,1-2-2,4 6-3,1 11-2,3 11 2,1 10-1,10 7 2,1 8 3,6 6 1,1 4-1,1 6-1,-2 4 0,0 8-2,-9 3 2,0 8-2,-6 5 0,-4 0-1,-4 1-3,-6-1 2,-5-6 0,-2-3 3,-9-4 0,-3-3-8,-5-4-36,1-5-47,1-5-78,4-7-117,17-7-96,12-5-136,15-11-294,14 13 0,18 4 0,5 4 0</inkml:trace>
  <inkml:trace contextRef="#ctx0" brushRef="#br0" timeOffset="508991.3988">24959 13283 1654,'0'0'187,"0"0"23,1 0 7,1 0 28,5 1 17,-1 7 13,5 7 5,2 7 15,2 14 3,-7 7-148,-1 6-35,-4 4-17,-3-3-1,-3-4-22,-2-6-9,2-11 5,-1-6 14,-2-14-8,0-6-4,3-12-1,3-14-2,-3-14-4,3-15-5,0-12-7,3-10-5,6 7-15,7 4-16,6 11-4,5 12 3,6 11-2,2 9 1,-2 11-3,-1 4 2,-2 6-3,-5 8-2,-4 6-3,-7 5-6,-7 6 1,-7 3-3,-12 3 0,-7-1 1,-10-2 2,-10-3-17,-5-5-20,-1-5-36,6-11-58,11-6-117,17-17-224,5-16-412,12-1 0,12-15 0</inkml:trace>
  <inkml:trace contextRef="#ctx0" brushRef="#br0" timeOffset="509326.8026">25401 12997 1930,'2'0'137,"2"0"37,2 5 15,2 7 13,2 13 4,2 11 2,2 10-1,-4 9 0,-4 6-18,-2-3-121,-4-2-89,0-6-102,1-8-147,1-30-390,1 7 0,4-12 0,5-12 0</inkml:trace>
  <inkml:trace contextRef="#ctx0" brushRef="#br0" timeOffset="509626.5872">25583 13286 1827,'0'0'121,"0"0"38,5 1 15,4-1 9,7-1 2,10-2 1,7-5 3,2-3-1,-5-2-2,-8-6-72,-13 4-51,-10-5-38,-11 4-16,-5 2-5,-7 9 5,-3 2 11,-4 6 9,2 10 3,3 5 4,5 4 2,6 6 1,9 2-1,3-1 4,9-1-5,9 0-23,8-6-44,7-3-78,18-8-103,11-11-182,-1-5-248,4-9 0,-5-4 0</inkml:trace>
  <inkml:trace contextRef="#ctx0" brushRef="#br0" timeOffset="510002.623">25956 13157 1572,'-6'2'139,"-3"-2"26,-1 3 8,-4 2 4,8 3 3,2 6 4,4 2 4,9 2 14,3 0 15,4 0-103,4-1-15,9 0-15,1-5-5,0-1-3,1-1-3,-5-2-2,-5 1-6,-9 1-8,-6 1-8,-6 3 14,-3-1 7,-3 4 17,-11 1 13,-5-1 10,-11-1 12,-9-3 5,1-2 30,2-5 1,4-4-9,8-2-22,6 0-20,7-3-43,6 3-60,5 0-81,3 0-93,1 0-156,11-9-641,-11 9 0,2-3 0,-1-1 0</inkml:trace>
  <inkml:trace contextRef="#ctx0" brushRef="#br0" timeOffset="516592.0659">20422 14129 601,'0'0'96,"0"0"16,0 0 25,0 0 31,0 0 27,0 0 18,0 0 12,0 0 14,0 0 13,0 0-64,0 0-14,0 0-10,0 0-21,0 0-10,0 1-9,0 2 3,0 3 10,-4 4 18,-6 3 15,-5 3 10,-7 8 17,-10 4 12,-7 9 4,-11 4-9,-5 6-10,-6 3-10,-3 3-16,0 3-26,4-3-24,9-4-21,10-3-24,7-4-18,13-12-8,9-5-11,5-9-4,3-5-7,1-6-5,3-5-2,0 0-6,0 0 2,-3 0-8,2 0-13,1 0-49,-3 0-65,1 0-88,2-2-144,6-4-196,-3 3-391,7-2 0,1-6 0,9-3 0</inkml:trace>
  <inkml:trace contextRef="#ctx0" brushRef="#br0" timeOffset="517426.4772">21286 14137 654,'0'0'126,"1"0"32,1 0 34,-2 0 37,0 0 22,0 0 17,0 0 12,0 2 16,-5 5 17,-6 2-76,-10 11-32,-6 9-24,-7 5-30,-6 3-32,-1 4-19,0-3-6,1-1-3,3-6-10,7-6-9,4-6-3,11-5 10,6-5 7,6-3 5,3-6 0,0 2-2,3-4-9,6 2-9,3 2-8,3-2-4,9 0-7,0 0-19,3 0-12,5 1-9,1-1-1,6 2-3,4 2 2,8 1 2,4 0-4,6 3 0,-1 0-1,-2 1-1,-9-4 0,-6 1-5,-14-2-8,-12 0-7,-6 0-28,-8 2-48,-1-2-50,-4-3-96,2-1-120,0-3-137,-3 3-245,-1-3 0,-5 0 0,-3 0 0</inkml:trace>
  <inkml:trace contextRef="#ctx0" brushRef="#br0" timeOffset="517958.8172">20947 14783 1246,'0'3'103,"0"0"19,0-1 21,0 2 26,0-2 18,1 1 18,6-1 22,4-2 20,5 2 12,3-2-62,3 2-22,3 1-4,0-3-7,5 7-14,4-2-6,-1-1-14,9 3-17,-2-4-20,7 1-13,3-2-9,2 3-7,2-2-17,-4 0-15,-2 0-13,-8 0-11,-9-3-13,-8 4-22,-13-2-18,-3 0-20,-7 1-48,0-2-82,0 1-101,14-5-468,-12 0 0,-2 3 0</inkml:trace>
  <inkml:trace contextRef="#ctx0" brushRef="#br0" timeOffset="519616.4999">22060 14318 832,'0'-2'124,"-3"0"39,3 1 29,-4-1 30,3 2 21,-2 0 24,1 0 26,-1-2 24,3 2 13,-2-4-65,2 3-26,0-6-38,3-1-20,5-4-18,5 2-16,11-3-17,5 0-23,4 2-20,3 3-9,4 0-21,-3 2-8,1 2-2,-4 0-7,-4 2-11,-3 1-6,-1 4-4,-5 5-2,-1 6-2,-5 5-2,-3 13 3,-8 6 0,-4 6 8,-9 4 8,-13 4 4,-7 1 4,-6 0-2,-4-7 0,-1-2-2,2-4 0,-1-9 0,2-3-5,-6-6-6,6-5-9,-4-9-4,10-1-1,1-5 6,11-2 14,4 0 11,12-2-1,0 0 0,9-5 5,3-2-2,8-3 4,5-2-1,7-1-1,2-1-4,0 2-14,0 2-8,-2 4 2,-1 1-1,4 2 0,1 5-3,-1-1-2,-1 1-1,-1 3 2,4 0-3,-6 0-3,1 3-4,-4-2-2,-1 0-1,-4 2-3,-1-2 1,-2 1 0,1 0 2,-2-3-2,1 2-2,-3-4 2,-1 3 1,-2-3 2,-2 0-3,-2 0 0,1 0 0,-2 0 1,-2 0-1,-4 0-2,3 0 2,-3 0-2,0 0 0,3 0-1,-3 0 1,0 0 0,0 0 0,0 0-1,0 0 0,0 0 1,0 0 0,0 0 0,0 0 0,0 0 0,0 0 0,0 0 0,0 0 0,0 0 2,0 0 3,0 0-1,0 0 2,0 0 1,0 0 0,0 0 0,0 0 1,0 0-1,0 0 0,0 0-3,0 0-1,0 0-2,0 0-1,0 0 0,0 0-1,0 0-1,0 0 1,0 0-3,0 0 1,0 0 0,0 0-2,0 0 2,0 0-1,0 0-5,0 0 2,0 0 2,0 0 1,0 3 1,0-3 0,0 0 0,0 2 4,0-2 0,0 0 4,0 0 2,0 0 1,0 0-4,0 0 1,0 0-1,0 0 1,0 0 1,0 0-2,0 0-1,0 0-1,0 0 2,0 0-2,0 0 1,0 0 1,0 0-1,0 0-3,0 0-3,0 0-2,0 0-9,0 0-12,0 0-15,0 1-31,0 2-43,0 0-40,-3 1-50,-4 0-58,1 1-156,-8-10-538,-7 5 0,-6 0 0,-12-7 0</inkml:trace>
  <inkml:trace contextRef="#ctx0" brushRef="#br0" timeOffset="526280.1368">17531 15309 2162,'0'-1'70,"0"0"9,0-1 4,1 0 8,-1-1 12,2-2 16,-1 4 14,1-3 5,-2 2 2,1 1-57,-1 2 10,-3 6 5,0 7 6,-4 9-2,-2 6-9,0 5-17,3 1-13,-2-4-4,4-5 9,2-8 47,1-7 5,2-7-14,-2-5-6,5-7-6,-1-11-3,0-7 1,8-7 0,-2-9-3,7 0-9,1-3-53,8 2-23,4 10 1,0 6-5,-4 12-2,-7 8 2,2 5 2,-6 8 0,-1 8 3,2 5 9,1 10 3,-5 12 7,4 6 0,-4 3-1,1 3 1,0-3 1,-2-4-4,-3-8 0,-3-5-23,-1-10-37,-3-8-78,0-6-91,-3-12-120,-1-11-143,-9-8-330,-5-7 0,-5-3 0,3-2 2686,-4 4-2353,8 1 39,0 5 40,4 6 45,-2 1 55,-4 9 100,0 2 137,0 1 165,3 1 182,3-1 74,3 4-42,8-3-28,-2 1-30,7 3-24,11-1-22,12-1-26,18-2-50,17 0-47,16-5-38,1 3-37,-4-3-55,-12 2-102,-18 0-141,-4 1-528,-29 3 0</inkml:trace>
  <inkml:trace contextRef="#ctx0" brushRef="#br0" timeOffset="526792.4612">18121 15070 1544,'0'-13'158,"0"-2"25,-3 2 2,3-1 11,3 10 22,-3 8 24,1 10 17,7 11 32,4 11 11,0 15-106,6 10-34,-3 3-20,3 0 1,-4-3-9,-5-6-19,-4-7-21,0-12-18,-8-7-29,-4-11-17,-5-9-43,-2-8-55,-3-8-36,-2-10-24,2-9-6,7-3-2,-2-2-3,3 2 2,-1 7 0,0 5 6,0 3 41,-4 2 59,1-1 64,-2 5 77,6-3 34,1 5 18,3 1 10,5-1-1,0 4 2,6-1 1,7-1-6,12 2-8,15-2-32,14 0-61,7 1-28,2-1-32,-1 1-45,-12 1-87,-14-1-83,-11 1-108,9-5-582,-27 6 0,0-5 0</inkml:trace>
  <inkml:trace contextRef="#ctx0" brushRef="#br0" timeOffset="527423.5433">18496 15140 818,'0'-7'100,"0"-1"19,0-5 35,0 1 49,0 2 50,0 0 15,0 9 6,0-4 12,0 11 15,0 5-54,0 13 6,1 6-9,2 12-22,4 5-45,-1 6-44,2-2-11,-2-3-3,-3-4-11,4-9-17,-7-6-24,0-7-46,0-10-78,0-7-95,3-5-141,16-15-522,-16-3 0,3-9 0,3-2 0,-5 4 3649,-11 4-3191,10 2 40,-3 9 38,0 6 37,0-2 30,0 6 36,0 2 86,0-1 116,3-2 160,4-1 147,8 2-57,12 0-37,8-4-36,7-2-35,-1-6-28,-7 0-18,-5-2-18,-12 1-34,-13 1-24,-2 0-20,-11 0-15,-5 2-4,-9 2-4,-1 5 2,-7 0 0,1 8 2,0 4 5,3 6 1,7 6 3,6 3-1,11 4 5,3 1 2,8-3 0,8 3 0,7-5-5,3-2-14,9-4-41,2-4-100,0-11-170,6-6-507</inkml:trace>
  <inkml:trace contextRef="#ctx0" brushRef="#br0" timeOffset="527916.6314">19013 15355 1370,'-1'-4'141,"-2"2"28,-6-3 31,-2 2 22,-7 0 20,-1 6 10,-4 5 5,2 4 2,4 2 3,2 6-109,7 1-28,3 0-24,5-1-27,4-2-15,5-3-10,3-3 0,9-6-1,9-3 4,3-6-6,2-5 0,-3-6 0,-4-2-4,-8-5-3,-6 2-5,-8 2-13,-6 5-11,0 4-6,0 5-2,0 4 0,0 5 2,0 4-3,0 7 2,0 3 0,4 6-1,3 4 1,6-1 5,6-1-5,6-6-18,3-4-49,2-11-76,1-3-113,4-17-138,0-5-317,-5-4 0,-6-5 0</inkml:trace>
  <inkml:trace contextRef="#ctx0" brushRef="#br0" timeOffset="528245.5663">19379 15354 1335,'-9'-3'185,"0"3"24,-9-1 17,-2 1 9,2 1 5,-1 7 2,5 2 2,2 3 3,8 2 8,4-1-136,4-1-32,11-4-13,3-1-12,6 0-6,9 0-2,3 0-3,-3 0 0,-4 2-3,-9 2-3,-9 4 0,-7 3 13,-9 2 0,-11 3-2,-10 1-2,-4 0 0,-11-3-1,0 0-11,6-8-29,6-10-51,6-8-89,11-10-180,6-29-498,5 12 0,8-7 0,11-8 0</inkml:trace>
  <inkml:trace contextRef="#ctx0" brushRef="#br0" timeOffset="528497.762">19631 15080 2321,'2'-1'89,"0"-1"15,1 5 12,1 14 6,2 15 5,0 16 0,2 15-1,-5 8-2,-2 5-13,1-2-105,-4-6-26,-2-6-65,-1-19-126,-1-23-400,-1-5 0,1-13 0,1-19 0</inkml:trace>
  <inkml:trace contextRef="#ctx0" brushRef="#br0" timeOffset="528753.8361">19540 15420 1865,'0'0'124,"0"0"26,3-1 9,10-1 3,15-4 5,15-3 0,23-2-16,14-1-109,7-9-639,-2 10 0,-14 0 0,-17 2 0</inkml:trace>
  <inkml:trace contextRef="#ctx0" brushRef="#br0" timeOffset="529285.0477">21175 15375 1384,'0'0'138,"0"0"35,-1 1 25,1-1 17,1-1 14,-1 1 30,0 3 15,0 6 10,-1 6 8,-5 9-88,0 5-42,-5 7-29,-3-3-25,0 0-13,1-8-6,6-6 18,4-7 11,3-9-6,7-1-5,10-8-5,15-3-3,13-3-6,14-7 2,11 1-5,-2 0-16,-3 4-64,-12 8-80,-16 1-105,-8 2-127,-10-1-173,-13 4-369,-3 0 0,-6 0 0,-8-2 0</inkml:trace>
  <inkml:trace contextRef="#ctx0" brushRef="#br0" timeOffset="529575.5852">21418 15323 1486,'0'-4'197,"-4"0"6,2 2 27,0 1 21,2 5 19,0 10 16,0 7 34,2 11 21,0 11 9,2 7-167,-3 10-7,2 1 1,-3 3-23,0-4-17,0-6-20,-3-8-16,2-8-34,-3-9-27,0-9-57,3-8-102,1-7-147,5-17-670,-1-4 0,-1-9 0,9-5 0</inkml:trace>
  <inkml:trace contextRef="#ctx0" brushRef="#br0" timeOffset="530775.2139">22775 15382 2101,'0'0'81,"0"0"19,-3 0 24,-3 1 22,-5 3 18,-3 4 14,1 5 15,-3 5 15,5 5 19,2 7-62,5 2-4,4 5-15,4 1-20,5-1-16,4-6 0,4-6-2,2-9-4,0-10-14,1-9-17,-4-9-8,5-8-5,2-9-2,-5-13-7,0-1-5,-10-4-22,-4 4-16,-7 5-12,-1 7-5,-3 8-5,7 8-2,-3 9-15,0 1 4,6 1 4,5 2 5,4 1 9,11 1 6,5 0 6,10 4 7,-3 6 4,0 8 2,-9 8 13,-3 9-3,-10 8-3,-5 3-7,-5 3-5,-2-4 2,-2-6 5,-1-8 25,-1-13 8,-6-11 0,-3-14 2,-4-14 1,-4-12 4,2-11 1,3-11 1,2-3-2,5 4-10,7 5-27,-1 11-11,8 9 3,10 12-2,11 2-4,8 6-4,16 0 2,7 4-1,6-3-8,2 1-25,-1 2-46,-6 3-39,-14 0-44,-15 2-10,-13 4 1,-13 3 1,-4 3-2,-1 0 1,-1-3 9,-1 1 31,-1-5 70,-7-3 64,-1 0 55,-3 0 19,0 0 15,-6 4 10,-4 5 6,-6 4 4,-5 9 0,3 6-4,5 1-25,9 2-23,12-3-10,14-5-8,10-5-12,9-9-8,1-5-6,7-4-2,-1-6-4,-1-9-1,-3-2-1,-5-8-3,-9-1-2,-3-2-2,-11 6-7,1 4-6,-2 9 0,0 5-3,0 7 1,0 6 1,0 6-2,0 6 1,1 6-1,2 4 3,5 2 1,2-2-36,2-3-74,1-6-70,4-8-141,12-14-582,-14-4 0,2-6 0</inkml:trace>
  <inkml:trace contextRef="#ctx0" brushRef="#br0" timeOffset="531247.837">23704 15333 2608,'-3'-3'97,"-1"0"3,4 1 2,-3 0 17,3 1 13,0 4 7,7 8 5,0 4 2,7 7 3,2 6-81,2 1-8,-9-1 6,-3-3 16,-6-4-4,0-9-3,-9-4-2,3-4 3,-1-9 1,-2-6-1,1-7-5,7-10-5,-1-8-9,8-6-10,5 5 6,5 1-1,0 9-1,8 6-9,1 8-3,1 4 0,-2 7 3,-5 4 2,-2 8 1,-3 5-6,-7 5-14,-3 3-4,-1 6-3,-3 2 3,0-2 0,-3 2-3,3-5-4,0-2-11,0-5-27,0-9-55,0-3-98,9-4-204,5-7-545,9-6 0,11-8 0,14-7 0</inkml:trace>
  <inkml:trace contextRef="#ctx0" brushRef="#br0" timeOffset="531790.0526">24242 15219 2098,'-18'-7'132,"-6"2"16,-4 2 12,-4 0 8,8 6 6,10 9 9,5 4 8,6-1 7,5 8 4,7-2-88,3-3-26,6-2-2,8-7-5,-1-5-5,1-2-5,3-8-9,-4-5-7,-1-5-6,-5-3-4,-9-4-5,-1 3-15,-6 7-15,-3 6-5,1 5-3,-1 7 1,0 4 17,4 11 22,0 6 31,3 9 11,5 6 17,6 5 12,-4 4 6,-4 0 3,-1 2 8,-5-5 6,-8-4-12,-8-7-19,-6-3-28,-10-8-11,-10-5-17,-7-6-9,1-10-7,-1-3-17,3-6-32,10-9-57,9-9-64,13 1-85,12-8-139,40-11-660,-10 1 0,8 0 0,10-7 0</inkml:trace>
  <inkml:trace contextRef="#ctx0" brushRef="#br0" timeOffset="532193.2656">24524 15250 1620,'1'0'106,"-1"0"18,2 0 17,4 0 13,3 0 9,9 0 4,9 0 4,8 0 4,6-3 1,-3-3-75,-2-3-26,-7-4-18,-11-4-13,-9-1-10,-9 0 1,-13 4 7,-2 0 3,-13 2 5,-3 9 4,-7 3 6,-1 6 11,5 9 14,5 3 13,5 7 5,7 7-5,8-1-8,4 5-6,5-2-10,11 1-7,9-6-25,14-4-52,7-8-66,12-7-135,5-10-152,7-10-386,-2-1 0,4-13 0,-1-5 0</inkml:trace>
  <inkml:trace contextRef="#ctx0" brushRef="#br0" timeOffset="532794.6598">25094 15083 2282,'-18'0'60,"-9"3"10,-1 1 18,-9 6 17,13 1 14,8 4 12,4 7 12,7-4 5,5 2 4,6-2-33,11-3-4,5-2 1,11-7 5,8 1-15,10 0-13,-1-1-10,0 1-11,-8 2-7,-8 1 7,-16 1 3,-8 5 1,-8 3 4,-17 2 1,-6 3 13,-13 2 16,-9 2 16,-8-4 20,-3-4 16,3-3-1,6-5-6,7-9-3,10 0-8,8-3-15,10 0-8,2 0-16,6 0-14,2 0-24,0 0-22,0-4-30,2 4-16,-4-2-19,2 0-11,-1-1-13,-1 0-16,2 1-10,-4 2-11,3-1-4,-1 1-1,1 0 3,-1 0-17,2 0-14,0 0-7,0 0-5,0 0-5,0 0-15,0 0-14,0 0-12,0 0-8,0 0-5,0 0-22,0 0-56,0-1-96,-1-6-355,-3 6 0,-2-2 0</inkml:trace>
  <inkml:trace contextRef="#ctx0" brushRef="#br0" timeOffset="555762.498">20357 16373 276,'0'-4'27,"1"-2"23,-1 1 25,2 0 31,-1 1 22,-1 4 16,2 0 18,-2 0 20,0 0 23,1 0 6,-1 0-1,2 0-19,1 0-18,0 0-22,2 0-8,-4 0-1,6 0-9,-7 0-8,3 0-14,-3-1-10,0 1 1,0 0 3,0-3-5,0 3-7,0 0-12,3 0 4,-3 3-1,3-2 0,4 6 4,-1 5-8,-2 3-2,0 4 0,-4 3 7,-4 3 2,-3 2-1,1-5-14,-1 0-11,1-5-6,2-5-3,4 0 4,7-3 4,7 2-6,2-5-8,6 2-2,5-5 0,5-3-1,-5-1-1,4-8-5,2-3-7,5-5-14,-7-7-13,-1-8-2,-5-1-2,-6-1-2,-3 2-1,-8 3 0,-5 8 4,-1 7 1,-1 3 2,-1 4 2,-1 5 1,1 1 1,-3 1 6,1 1 1,1 4 6,1 2 7,0 6 5,1 10 1,1 7-2,2 6 6,2 9 4,0 4 2,2 4-2,-5 2 0,-2-4-4,1-2 5,-4-6 1,1-2 1,-2-7 6,-8-7 7,2-5 18,-7-4 21,-4-6 28,-7-4 26,-11 1 14,-2-3-10,-7-4 1,1 1-2,3-3-15,4-3-15,2-5-43,8-3-43,6-4-42,7-5-36,7 2-49,3-2-42,4 8-69,2 4-42,0 5-62,2 1-80,2 2-79,7 0-160,-2 2-314,6-4 0,4 2 0,9-4 0</inkml:trace>
  <inkml:trace contextRef="#ctx0" brushRef="#br0" timeOffset="556641.4622">21120 16337 995,'0'0'117,"0"0"12,0 0 12,0 0 16,0 0 19,0 0 16,0 0 16,0 0 24,0 0 47,0 0-68,0 0-12,0 0 5,0 0 6,0 0 2,0 2-5,0-2 6,3 0 9,1 2-12,10 2-44,9 4-18,5 0-9,10 4-15,5 1-17,0 2-14,1-1-16,-4-1-18,-12-1-27,-4 0-11,-13-3-3,-3-1-1,-1 0-5,-3-3-3,-4 3-2,0-3-2,3-1 5,-6 0 4,3-1 3,0 2 8,-7-1 0,-2 3 0,-5 1 1,-2 0 3,-6 3 1,0 1 2,-3 0-1,-4 2-3,-3 2-2,-1 1-5,6 4 2,0-6-4,3 2-2,9-3-1,3-4 3,5-3-2,5-3-1,-1-1-5,3-3-6,0 0-21,-2 0-27,1 0-32,1 0-52,0 0-76,0 0-44,0 0-80,0 0-125,24-3-456,-20 3 0,3 0 0</inkml:trace>
  <inkml:trace contextRef="#ctx0" brushRef="#br0" timeOffset="557189.1594">21735 16631 1757,'0'0'147,"0"0"25,0 0 32,0 0 23,0 0 12,0 0 17,-3 0 18,3 0 10,-6 5 16,-2 0-90,-3 3-21,-3 6-8,-4 3-16,-4 5-6,-7-2 5,-2 3-6,-6 0-10,1 0-8,-2 0-13,8-4-17,3-3-12,5 1-15,2-5-14,5-3-15,0-1-15,6-2-10,2-2-9,2-2-4,2 1-6,3-3-3,0 0-16,0 0-24,0 0-23,0 2-36,1 1-62,2-3-78,5 0-96,18-5-248,-13 0-335,8-2 0,-1-8 0,1-2 0</inkml:trace>
  <inkml:trace contextRef="#ctx0" brushRef="#br0" timeOffset="557956.4794">22167 16303 1344,'3'-5'110,"-3"-3"50,2-1 29,5 1 32,-4 0 24,2 2 4,-1 1 5,-2 5 18,-1 0 16,-1 3-59,0 6-23,3 6-39,-3 11-19,-7 7-20,-4 5-12,-7 4 4,0 1 2,-1-7-10,4-2-11,6-11 2,5-6 4,1-9 7,3-6-2,10-2-6,6-2-13,12-1-6,13-6-7,13 1-9,7-4-3,-1 0-11,-6 2-23,-4 3-19,-11 5-10,-9 2-12,-7-2-6,-9 4-18,-4-2-20,-6-2-22,-4 2-61,3 0-79,-3 0-78,0-3-108,0-4-120,0 4-301,0-5 0,0 2 0,-3-1 0</inkml:trace>
  <inkml:trace contextRef="#ctx0" brushRef="#br0" timeOffset="558462.4379">22559 16236 1320,'0'-3'161,"-3"-2"50,-1 2 38,1-4 22,2 0 26,-2 4 14,1 1 5,2 0 0,0 0 4,0 2-84,0 2-42,0 2-38,0 4-26,0 6-14,2 8-20,-1 7-6,1 6 5,-2 5 13,1 8 5,-1 1-13,-1 2-10,-2 2-8,0 1-10,-4-6-5,4-1-6,-1-2-8,4-5-8,0-4-10,0-6-8,0-4-3,0-8-3,2-4-2,-2-7 1,0 0 5,2-7 3,-2 3-2,0-3 0,0 0 0,0 0-6,0-3-14,0 3-41,0 0-101,0 0-201,0-42-757,0 34 0,-4-2 0,-5-1 0</inkml:trace>
  <inkml:trace contextRef="#ctx0" brushRef="#br0" timeOffset="570640.3212">18053 17106 173,'0'0'-16,"0"0"-15,-2 0 52,2 0 6,-1-2 39,1 2 14,0-1 5,0 0 8,0-1 1,0 1-5,0-1-1,0 1 4,0 1-9,0-2-37,0 2-40,0 0-14,0 0-12,0 0-23,0 0-40,1 0 52,-1 0 0,2 0 0,-2 3 0</inkml:trace>
  <inkml:trace contextRef="#ctx0" brushRef="#br0" timeOffset="571062.6229">18054 17108 274,'2'0'-54,"-2"0"0,0 0 0,1 0 0</inkml:trace>
  <inkml:trace contextRef="#ctx0" brushRef="#br0" timeOffset="574572.6669">18857 17599 631,'0'-2'78,"1"-1"25,2-1 14,-1 1 0,3 1 9,3 0 0,1 2 1,8-1 0,1 1 2,-2-2-43,0 2-32,-5 0-13,-6 0 9,-1 0 30,-2 0 22,1 0 10,-1 0 7,-1-2 14,2 2 16,-3 0 16,0 0 15,0 0-3,0 0-12,0 0-15,-1 0-28,-7 0-11,-3 0-6,-7 0-11,-2 0-10,-6 4-13,2 2-15,1 5-7,1 2-10,3 3-15,3 4 3,5 2 3,1-1 13,5 4 14,2-1 18,5 2 23,4-2 11,7 3 14,7-3 9,3 1 9,7-3 4,1-6 1,3-5-11,-3-4-18,2-4-21,-2-2-29,0-2-13,-5-4-15,-4 1-9,-6 0-7,-5 0-10,-6 0-4,-2 2-3,-3-1-1,0 3 0,0 0 1,0 0-2,1-4 1,-1 3 2,0 0-7,0 1 1,0-3-1,0-1 2,0 1 0,0 0-4,-1 0-8,1 2-11,-2 2-14,1-2-20,1 1-14,0 0-17,0 0-16,0 0-30,0 0-59,0 0-57,0 0-62,0-3-150,0-12-386,1 13 0,1-7 0</inkml:trace>
  <inkml:trace contextRef="#ctx0" brushRef="#br0" timeOffset="575193.6037">19585 17469 584,'0'-8'64,"0"-4"18,2 0 22,-2-2 32,0 6 38,0 4 50,0-3 51,0 5 21,0-1 1,0 3-37,0 0 13,0 7-8,0 9-1,0 7-13,1 13-29,2 14-41,0 7-48,4 3-15,-1 1 11,1-4-8,-1-7-20,-3-8-9,1-9-18,-3-9-19,-1-8-5,0-7-48,2-4-99,-2-5-119,1-11-208,-1-1-394,-3-2 0,-5-3 0</inkml:trace>
  <inkml:trace contextRef="#ctx0" brushRef="#br0" timeOffset="575477.6248">19469 17638 1930,'0'0'138,"0"0"10,-4 0 24,1 2 35,-4-4 36,6 2 36,-2 0 22,3 0 15,3 0 8,8-2-109,11-3-18,14 2-7,15-5-23,13 4-35,0 3-35,-2 0-44,-9 1-49,-11 2-82,-10 1-97,-16-2-139,2 2-595,-15 2 0,1-5 0,-2 0 0</inkml:trace>
  <inkml:trace contextRef="#ctx0" brushRef="#br0" timeOffset="577224.3722">20219 17588 915,'0'0'174,"0"0"24,0 0 15,1 0 9,-1 0 6,0 0 7,0 0 10,0 0 14,0 0 14,0 0-113,0 0-52,0 0-20,0 0-7,0 0-2,0 0-6,0 0-4,0 0-10,2 2-10,-2-2-6,0 0 3,1 1 5,-1 0 3,0-1-2,0 3 8,0 1 4,0-1 2,0 2 7,0 3 4,0 1-2,2 0-4,-1 2 1,2 2 1,3 2-4,1 4-13,1 1-2,3 2-4,4 3-4,-3-4-5,4-1-5,5-3-3,4-6-4,2-7-7,1-4-1,7-7 1,-2-9-4,1-6 1,-4-3-2,-4-8-4,-8 3-1,-6-2 0,-8 6-7,0 5 1,-4 6-6,0 5-4,0 7 1,3 2 0,-3 2-1,0 7 0,3 4 0,1 5 0,2 8 3,2 11 1,-1 3 7,-1 6 11,3 6 8,2-1 6,-10 2 4,5-1 6,-6-2 8,0-6 15,-6-2 22,-1-4 21,-4-9 66,-7-4 36,-8-1 34,-4-9 29,-7-2-6,-4-4-5,1-4-7,-1-4-19,11 0-22,7 0-21,8 0-71,6 0-45,3 0-43,5-1-34,-7-2 0,5 0 0,-3 0 0,6-2 0,-6 3 0,2-2 0,-5-2 0,3 2 0,0-1 0,1 0 0,0 2 0,4 1 0,-2 1 0,2 1 0,1 0 0,0 0 0,0 0 0,0 0 0,0-2 0,0 2 0,0 0 0,0 0 0,0-1 0,0 1 0,0 0 0,0 0 0,0 0 0,0 0 0,0 0 0,0 0 0,0 0 0,0 0 0,0 0 0,0 0 0,0 0 0,0 0 0,0 0 0,0 0 0,0 0 0,0 0 0,0 0 0,0 0 0,0 0 0,0 0 0,0 0 0,0 0 0,0 0 0,0 0 0,0 0 0,0 0 0,0 0 0,0 0 0,0 0 0,0 0 0,0 0 0,0 0 0,0 0 0,0 0 0,0 0 0,0 0 0,0 0 0,0 0-6,0 0-26,0 0-17,0 0-4,0 0-1,0 0 1,0 0 4,0 0 1,0 0-1,0 0 0,0 0 10,0 0 15,0 0 16,0 0-9,0 0-12,0 0-14,-2 0-16,2 0-15,0 0-15,0 0-14,0 0-23,0 0-2,0 0-19,0 0 8,0 0 0,0 0-2,0 0-3,0 0 7,0 0 3,0 0-1,0 0-13,0 0-42,0 0-65,0 0-144,11-6-581,-8 4 0,-2-4 0,2-3 0</inkml:trace>
  <inkml:trace contextRef="#ctx0" brushRef="#br0" timeOffset="579293.5213">21123 17444 807,'0'0'73,"0"-2"5,0 2 8,1 0 14,-2-2 13,1 2 17,0 0 30,-2 0 17,2 0 12,-1 0-44,-1 0 2,2 2 11,-3 1 5,2 1-7,-2-1-10,3 1-8,0-3-21,0 1-4,0 0 2,0-1 2,0-1-6,0 0-4,0 0-2,0 0-5,0 0 4,0 0 5,6 3 1,0-1-2,5 2-8,5 2-7,5 3-4,6-1-6,6 1-7,6 5 0,4-2-7,9 3-14,1-3-9,0 0-10,-1-6-6,-4 2-6,-12-5-9,-6-1-9,-11 1-4,-7-1-2,-6 1-1,-3 1 2,-2-1-3,1-1 1,-2 1 4,0 1 3,0-3 4,0 1 10,0-2 4,0 1 4,-3-1 2,-2 0-1,-3 1 2,-2-1 1,-5 7 0,-6-1-3,-6 3-1,-8 6 0,-10 6 5,-14-1 4,-1 6-3,-6 3 3,2 0-1,3-2 2,10 1-5,8-7-2,11-2-2,12-7-6,8-4-7,6-4-6,6-2 1,0-2-2,0 0-19,0 0-22,0 0-50,0 0-62,0 0-74,2 0-102,1 0-122,4-5-134,-1 4-216,-1-1 0,2 1 0,2-2 0</inkml:trace>
  <inkml:trace contextRef="#ctx0" brushRef="#br0" timeOffset="580581.3125">21800 17798 485,'3'-3'74,"-3"1"13,3 2 4,-3-2 3,0 2 4,0 0 24,0 0 33,0 0 36,0 0 35,0 2-30,0-2 0,0 2-6,0-2 4,0 0 1,0 0 2,0 3-18,0 0-30,0 1-34,-3-1-29,-3 4-17,1 0-10,-1 0-1,-1 0 0,1 1 0,2-4 6,-1 1 9,2-2 14,0 2 16,3-5 9,0 1-2,0 0-2,-2-1-6,1 2-3,-2 1-5,-3-1-12,5 1-12,-2 0-16,-4 0-19,4 0-8,-3 0-1,-1 0 2,-1-1 4,1 2-1,-1 1 4,2-2 2,-3 1 2,-1 2 5,-1 1 6,-8 3 2,-2 2-4,-6 2-4,-4 2-3,0-1 4,-2 0 0,1 0 0,0 1 1,7 1-5,-1-5-6,8 2-4,0-2-2,4-1-5,1-2 1,2-1-6,4-4-3,2 1-4,0-2-3,2-3-2,3 2-1,-2-2-3,1 0-1,1 0 1,-2 0-3,2 0 1,0 0 1,0 0-1,0 0 1,0 0 2,0 0-1,0 0 4,0 0-6,0 0-11,0 0-21,0 0-27,0 3-40,0-3-80,0 0-66,0 0-132,15-8-587,-12 8 0,-2-7 0,9 0 0</inkml:trace>
  <inkml:trace contextRef="#ctx0" brushRef="#br0" timeOffset="582032.9789">22381 17235 698,'0'-3'93,"0"0"8,0 1 13,0 1 13,0-1 10,0 2 17,0 0 22,0 3 27,-1 1 29,-2 4-56,-5 5 11,-3 4 11,-7 1 1,-1 5-1,-3 3 2,-1-3-5,-9 6-6,3 1-13,-1 1-13,3 1-8,3 2-6,10 0-10,0 2-8,4-2-3,7 0-5,0 2-4,3-3-11,0 1-14,0-2-9,6-1-14,1-3-19,6-2-6,5-5-6,9-4-9,5-6-4,3-4-7,-1-3-5,5-4-2,-6-4-6,2-3 1,-7-3 0,-2 0-2,-8-5-1,-4 1 0,-7 0-2,-2-1 0,-4 1 2,-1-1-1,-3-2 2,0-2 0,-1-1 0,-7 1 0,2 2 3,3 3 4,-2 3 7,1 4 4,1 2 2,2 0 5,-6 1 3,-4 1 1,0-1 5,-9 1 8,-2 3 8,-2-1 5,-2 1 5,-4 0 11,2 0 7,4 0-7,4 1 7,0 1 5,11 1 10,0-1 5,8-2 2,0 2-8,4-2-7,0 0-15,0 0-10,0 0 1,0 0-10,0 0-8,0 0-12,0 0-9,-3 0-3,3 0 20,0 0 25,0 0 19,0 0 1,0 0-1,0 0 1,0 0-1,0 0-2,0 0-5,0 0-11,0 0-19,0 0-32,0 0-20,-3 1-106,-5 3-147,-8 4-149,2 1-371,-33 6-558,-21-1 0,-26 0 0,-56 6 0</inkml:trace>
  <inkml:trace contextRef="#ctx0" brushRef="#br0" timeOffset="598409.5756">28145 13065 817,'1'-2'103,"2"-1"20,0 1 22,-1-1 27,0 1 34,-2-3 22,0 1 22,0 3 18,0-2 15,0 2-72,0 1-5,0 0-2,0 0-10,0-1-23,-2-3-32,-4 3-19,-5-2-19,-5-1-15,-3 3-8,1-2-8,0 2-10,5-1-11,0 2-3,3 0 5,0 0 0,-3 2-1,0-1 1,-4 6 0,-1 4 2,1 7 1,-2 6 1,3 5-4,2 5-10,5 0-5,3 2-6,5 0-4,5-7 3,8-2-4,6-4-5,8-2-6,11-4-2,1-5-5,3-5 0,-2-3-1,-7-2 3,-4-2-10,-7 0-30,-6-2-40,-6 2-67,-4 0-106,-1-4-166,-4-13-422,0 8 0,0-1 0,3 0 0</inkml:trace>
  <inkml:trace contextRef="#ctx0" brushRef="#br0" timeOffset="598925.3837">28278 13179 1251,'0'9'152,"-4"8"31,1 1 23,3 5 26,0 0 11,0-2 10,7-4 8,-1 2 3,0-9 6,4-2-113,1-4-35,2-2-30,1-4-22,0-5-26,7-5-12,-6-3-13,0-7-10,-6-4-3,-4-1-7,-5-1-2,-3 3 3,-6 4 7,-5 4 3,1 4 1,-10 10 2,6 1 3,0 2 1,2 4-5,4 2-12,6-1-23,-1 0-56,6-1-107,0-1-135,0-10-346,0 7 0,3-3 0,0-1 0</inkml:trace>
  <inkml:trace contextRef="#ctx0" brushRef="#br0" timeOffset="599400.3617">28694 13026 1439,'-3'0'135,"-5"0"33,-5-1 22,-7 1 16,-2 1 7,-1 6 7,0 0 5,5 7 8,5 4 3,4 2-101,4-1-25,5 0-28,0-2-18,3-3-9,3-3-3,6-4-6,5-2-2,7 2-9,0-4-3,0 0-4,-3 0-4,-3 0-4,-4 1-5,-1 1-6,-8 3-4,-4 1 1,1 1-1,-4 2 2,-4 3-1,-3-1 1,-7 2 0,-7-3-4,-4 4-9,3-9-10,1 1-21,1-6-54,11-5-137,7-12-508,-4-2 0,8-11 0,8-7 0</inkml:trace>
  <inkml:trace contextRef="#ctx0" brushRef="#br0" timeOffset="599707.7246">28835 12946 1358,'2'-5'164,"-2"1"12,1 3 42,-1 1 23,0 5 15,2 12 13,-1 5 3,1 12 4,1 7 0,-2 5-128,-1-2-36,0-5-7,2-2-46,-2-7-30,-2-9-42,1-6-34,1-5-124,0-9-160,-2-19-348,2 7 0,-3-7 0,-3-8 0</inkml:trace>
  <inkml:trace contextRef="#ctx0" brushRef="#br0" timeOffset="599999.6675">28756 13128 894,'-5'-2'202,"2"-1"46,1 1 49,-1 0 38,6 1 14,-3-3 3,3 1 2,8-3 3,4 2 2,6 0-122,5 1-81,7-2-48,-2 2-69,1 0-67,-4 0-66,-5 0-93,-2 1-140,-7-8-403,-4 7 0,-5-1 0,1-3 0</inkml:trace>
  <inkml:trace contextRef="#ctx0" brushRef="#br0" timeOffset="600435.8548">29392 12816 1416,'2'0'104,"-1"0"22,-1 0 10,0 2 20,-3-2 28,-5 7 23,-1 1 31,-6 5 17,0 3 17,-3 1-47,3 4-17,0 1-6,3 4 10,3 1 0,2 5-19,4-1-9,3 2-25,0 1-10,1 1-13,4 0-22,3-3-16,0 0-16,4-5-20,3-5-16,-3-3-11,3-5-10,0-6-23,6-4-19,-4-3-25,4-1-31,0-2-35,-6-1-35,0 0-33,-6-2-59,-1-2-143,10-5-475,-17 8 0,-4-1 0,2-2 0</inkml:trace>
  <inkml:trace contextRef="#ctx0" brushRef="#br0" timeOffset="601242.6753">29621 12984 327,'0'-2'37,"0"-1"28,-2 2 43,2-1 39,0 2 28,-1 0 36,1 0 28,0 0 27,0 0 27,0 0-4,0 0 10,0 0-12,0 0-45,3 0-35,4 0-27,1-3-32,5 1-26,1-3-24,2 3-26,1 0-15,2-1-24,2 6-14,1 1 2,0 5-3,-1 4-2,-4 4-2,-2 4-2,-9-1 1,-3 4 13,-3-3 17,-3-1 9,-8-1 12,-5-1 2,-5 0 5,-5-5 5,-1 1 3,0-4-3,4-4-2,4-3-15,7-3-34,0-3-34,3-5-42,4-2-19,-1-2-32,2-1-52,1 2-104,1 2-109,2-3-376,0 10 0,2-1 0</inkml:trace>
  <inkml:trace contextRef="#ctx0" brushRef="#br0" timeOffset="601700.4664">30009 12883 1141,'-9'1'116,"-2"-1"32,1 3 20,-5 1 11,4-4 16,1 5 15,1 3 19,0 0 17,1 2 28,-1 7-69,0 2-19,0 2-13,-3 5-3,1 2 0,1-1-9,1 2-9,6-4-14,0-4-9,9 1-23,6-7-10,3-4-15,11-1-18,5-3-24,2-4-19,-1-1-9,-5-2-15,-8 0-23,-8 0-20,-2 0-31,-7-2-32,-2-1-58,1-3-87,-2-5-113,13-5-381,-9 8 0,0-1 0,-2 2 0</inkml:trace>
  <inkml:trace contextRef="#ctx0" brushRef="#br0" timeOffset="602095.7868">30242 13150 2056,'2'1'63,"-1"2"38,2 2 14,2 3 6,-4 4 8,1 3 10,-2 4 15,-2 2 8,-5 1 9,-1 5-30,-5-3-10,-5 1-30,-3-2-10,-1-5-3,-2 0-5,0-5-8,6-3-12,5-5-17,5-2-42,7-2-51,1-2-71,3-3-109,4-6-150,5 3-276,5-5 0,8-4 0</inkml:trace>
  <inkml:trace contextRef="#ctx0" brushRef="#br0" timeOffset="602770.0544">30459 12997 1726,'-1'0'82,"1"1"23,-3 1 33,1 6 34,-1 3 17,3 3 11,-3 4 6,3 3 5,3-2 8,0-2-23,3-2-50,3-4-17,0 0-26,3-6-24,1-3-14,3-2-7,2-4-6,1-6-5,1-3-7,-1-7-4,0-3-7,-3-1-5,-7 4-1,-4 3-8,-3 5-5,0 5-10,-4 3-8,2 3 8,2 1 4,-2 1 9,1 5 13,1 4 11,1 6 0,0 5 1,0 4 10,3 3 15,-3-3 12,3 0 3,-2-3 3,3 3 3,-6-3-8,1 1-1,-4 0 3,-4 1 7,-6-3-1,-3 1-5,-9-3-2,-2-2-7,-2-2-9,1-6-8,5-1-2,6-7-14,2 1-45,4-8-41,4 1-61,3-4-69,1 0-104,4-7-186,-2-16-451,6 20 0,4 1 0,6-6 0</inkml:trace>
  <inkml:trace contextRef="#ctx0" brushRef="#br0" timeOffset="603427.3537">30715 12730 566,'0'-4'132,"0"-3"42,0 2 53,1-1 16,-1 3 8,0 3 6,0 0 43,3 0 20,3 3 14,2 3-83,8 6-32,5 8-38,1 3-47,0 9-11,-1-1-2,-1 4-1,-5 1-32,-6 0-3,-5 0-3,1 0 7,-4-1 11,-5 1 5,-2-2 3,-2-3 1,-3-2 0,1-4-5,1-3-9,0-6-13,7-4-10,2-4-13,-1-1-16,1-5-10,0 1-5,-4-2-6,1 2-1,0 0-4,0-1-2,0 1-3,1 0-1,2-2-1,0 2-6,0-3 0,-1 0-1,2 0 0,-1 0-5,-1 0 8,1 0-2,0 0 0,0 0-8,0 0-14,0 0-40,0 0-66,0 0-117,15 0-765,-13 0 0,0 0 0,-4-3 0</inkml:trace>
  <inkml:trace contextRef="#ctx0" brushRef="#br0" timeOffset="604115.4292">31238 12992 1116,'-3'2'145,"0"2"51,3 3 43,-4 0 33,2-3 22,1 1 20,-1-4 26,1-1 25,1 0 30,1 0-60,2 0-46,8 0-41,16 0-40,9 0-32,8-1-16,-1 1-21,-5 1-34,-11 2-49,-11 1-68,-5 1-81,-5 2-57,-1-2-74,0 0-95,0-3-194,-3-1-303,-2-2 0,-3-1 0,-6-3 0</inkml:trace>
  <inkml:trace contextRef="#ctx0" brushRef="#br0" timeOffset="604405.3907">31297 13137 2311,'-1'3'123,"1"-1"31,0 1 34,0-2 54,0 0 28,4-1 10,4 0 2,10 0 3,9 0 1,9 1-81,5-1-53,4-1-64,-6 1-91,-6 0-138,-11 0-102,-5 0-112,-13-2-117,-1-1-258,-4 3 0,-2-2 0,1 0 0</inkml:trace>
  <inkml:trace contextRef="#ctx0" brushRef="#br0" timeOffset="606339.486">31998 12786 1202,'2'0'108,"-2"0"38,0 0 34,1 0 30,-1 0 22,0 0 12,0 0 9,0 0 5,0 0 5,0 0-72,0 0-31,0 0-34,0 0-33,0 0-25,0 0-21,0 0-8,0 0-8,0 0 0,0 0 2,0 0 15,0 0 13,0 0 7,0 0 5,-1 0-2,-4 0-3,-1 0-1,-7 0-1,1 0-3,-3 0-7,1 0-14,-1 0-17,0 1-10,0 3-5,0-1 0,3 1 2,-2-2-1,5-1 0,3 2-2,3-3-2,-1 2 0,4-2 2,0 2 0,0-2 3,0 1 1,0-1 0,0 0 2,0 0 1,0 0 2,0 0 10,0 3 7,0-2 3,3 4 5,0 4 3,-2-1 6,-1 7 7,0 1 0,0 2-1,0 1 0,0 0-8,0-2-6,0-2-4,0-1-5,0-3-8,0-2-7,0-1-4,0-6-1,0 0-2,3-2 1,0 0 0,6 0 0,5-2-2,-2 2 0,6 0 0,0 0-9,-3-1-9,2 1-12,-4 1-3,-1 1-8,-1 5-4,-1 0-7,-7 5-1,0 2-2,0 1 3,-3 1 9,0 0 11,-3 1 16,-1-3 13,-4 2 13,-5 1 9,-6-2 5,-1-2 5,-3-1 3,-2-5 1,-4 0 0,2-5-5,1-1-9,-1-2-18,8-1-21,5 0-42,5 0-68,6 2-106,3-1-117,6-2-180,0 3-360,3-3 0,5-3 0,10-6 0</inkml:trace>
  <inkml:trace contextRef="#ctx0" brushRef="#br0" timeOffset="607238.4265">32209 12937 796,'0'0'69,"-3"0"28,0 2 36,0 1 51,-2 3 32,1 4 41,0 0 31,-4 6 21,2 0 14,1 0-19,-2 1-17,4 1-18,0 2-30,3-2-43,3 1-27,0-4-36,6-1-21,1-4-15,1-6-12,7-3-14,0-2-20,2-5-12,-1-5-5,2-2-10,-7-7-4,-5-4-5,-3-3-8,-6-2-6,-7 0 0,-4-1 7,-1 5 4,-5 4 4,5 5-1,2 3 5,4 5-1,3 4 6,4 0 5,-1 0 9,0 3-3,0-4-7,3 2 0,5-3-1,2 1-3,4 4-1,4 1-3,-1 1-5,-1 2-9,-4 5-7,0 1 4,-6 7-1,-5-3 0,1 7 2,-4 1 8,1 1 4,-2-3 9,-2 1 8,1 1 10,1-2 9,0-2 4,3 0 3,0-3 2,3-3 2,0-3 2,6-2-6,3-4-5,4-2-7,3-4-13,-1-1-15,-2-3-9,-4-6-6,-7-3-9,-2-2-7,-5-2-10,-1-4-1,-9 4-1,0-4-1,0 8 5,-7 2 3,5 5-2,2 3 3,6 5 0,0-3-17,4 3-23,1 2-49,1 0-75,0 0-95,8 0-248,-8 0-401,3 0 0,1-5 0,11-2 0</inkml:trace>
  <inkml:trace contextRef="#ctx0" brushRef="#br0" timeOffset="607685.2354">32593 12879 1804,'0'0'174,"-2"0"32,2 0 33,0 0 34,0-3 11,0 2 3,2-2 1,2 2 2,4-4 1,-2 3-124,7 2-39,-2-2-30,1 2-31,0 2-34,3 5-8,3 1-3,-6 4-2,2 5 1,-10 2 5,-1 4 0,-6-2 5,-3 5 9,-7-1 3,-1 1 4,-7-2 7,-1-4 3,0-1 0,-2-5-1,2-4-4,2-3-6,4-4-44,-4-5-68,11-4-90,0-5-148,12-11-641,-3 4 0,6-6 0,3 2 0</inkml:trace>
  <inkml:trace contextRef="#ctx0" brushRef="#br0" timeOffset="608083.2773">32815 12821 1982,'-7'0'111,"-5"0"23,0 0 25,-4 4 13,2-2 12,3 5 29,-1 6 16,9 4 31,0 6 25,2 0-73,1 4-14,1 0-11,4 1-10,2-6-4,4-3-4,-2-6-17,4-2-8,-1-5-30,2-2-22,-2-4-16,3 0-18,0-2-19,-1-3-19,-4 3-17,-1-2-25,-3 1-31,-6 2-37,0 1-28,0 0-16,0 0-38,0 0-47,0 0-93,5-2-198,-4 2-272,-1 0 0,2-5 0,-1 0 0</inkml:trace>
  <inkml:trace contextRef="#ctx0" brushRef="#br0" timeOffset="608851.2703">33107 12658 1656,'-1'0'155,"-1"0"12,-2 0 21,0 0 16,-1 0 21,0 1 26,2 6 32,-1 5 26,2 7 26,2 13-97,-1 5-27,2 10-3,-1 4-14,0 3-6,0-4-11,2-4-26,-2-6-31,0-8-21,0-9-27,1-4-23,-1-5-17,0-6-48,0-4-95,-3-3-88,2-6-140,1-12-173,-6-5-355,4-2 0,-1-4 0</inkml:trace>
  <inkml:trace contextRef="#ctx0" brushRef="#br0" timeOffset="609208.6032">32993 12930 1219,'-6'-1'181,"0"-1"44,-3 2 36,3-2 28,4-1 40,-1 3 43,2 0 36,1-3 30,1-1 18,-2 2-123,5 1-34,4-1-40,11 2-33,7 0-29,7 0-40,2 0-56,-2-1-59,-6 1-61,-10 0-51,-4-1-31,-8 1-42,-4 0-35,-1 0-44,-1 0-62,-1-3-107,2-2-146,-3 1-232,0-1 0,1-2 0,2 2 0</inkml:trace>
  <inkml:trace contextRef="#ctx0" brushRef="#br0" timeOffset="609874.8545">33262 12769 589,'0'0'120,"0"-1"23,0-1 39,0 1 44,0 1 44,0-3 21,0 3 11,-3 0 4,-2 0 7,0-2-80,2 2-14,0 0-5,3 0-4,0-2-9,1-1-29,1 2-5,3-1-5,6-4 0,3 3-4,4-3-10,6 2-16,-4 1-22,2 3-40,-2 0-43,-2 3-20,1 2-23,-6 6-4,-5 5-10,-2 5 3,-3 1 0,-4 2 4,-5-1 14,-6 1 19,-5 2 12,-8 3 16,-7-1 13,-3 3 6,2-5 5,6-5-2,6-6 11,9-3 27,8-8 4,4-3-12,4-1-4,5-2-9,-1-5-11,8 1-7,4-1-3,6-3-3,2 3-12,4 4-32,1-1-20,3 4-9,-7 0-14,-5 4-25,-5 4-11,-10-5-8,-3 6-18,-1-1-25,-2 1-45,-3-5-41,0 1-24,1-1-27,-1-2-100,8-4-163,-7 2-251,1-4 0,1-4 0</inkml:trace>
  <inkml:trace contextRef="#ctx0" brushRef="#br0" timeOffset="610476.3722">33696 12737 1599,'-3'0'124,"-5"0"36,-4 0 24,-3 1 16,-4-1 11,0 5 7,3 1 8,2 5 5,4 1 8,1 3-65,3-1-38,0 1-18,-3 1-2,6-1-7,0 2 0,0 3 5,0-4 3,4-3 7,-1 1 3,0-5 5,2-4-1,4 1-14,2-5-21,5 1-7,2-1-12,-2 2-13,-2-3-13,-2 8-10,-3-4-12,-5 1-17,1 6-4,-2-1-2,-3 2 2,-6 3 1,2-1 3,-9 3 6,-3 0 2,-1-4 2,4-1 4,-4-3 0,6-2 0,0-4-2,6-1-4,-1-4-26,0-4-45,3-3-50,1-5-75,2-3-65,2-2-90,4 2-143,3-8-390,0 13 0,6-1 0</inkml:trace>
  <inkml:trace contextRef="#ctx0" brushRef="#br0" timeOffset="610867.683">33663 12846 1050,'0'0'127,"0"0"11,0 0 26,0 0 32,0 1 26,0 4 25,0 2 30,0 5 19,-2 1 16,1 7-83,1-2-11,0 4 4,0-2-16,0-2-16,0-4-8,3-3-13,1-4-23,4-4-15,5-1-17,-1-4-20,5-3-14,-3-5-19,-3 0-15,-3-6-19,-5-1-21,0-5-12,-6-2-4,-6 2-5,-4 2-3,0 3 0,-5 6 3,3 6 1,3 2-3,3 6-12,3 2-29,0 2-48,2 2-86,1-1-156,3-9-512,0 10 0,0-5 0,7 1 0</inkml:trace>
  <inkml:trace contextRef="#ctx0" brushRef="#br0" timeOffset="612044.4608">33759 12997 322,'0'0'18,"0"0"12,0 0 13,0 0 17,0 1 25,0 1 39,0 2 51,0 1 64,0 0 39,3-3 16,-3 3 10,0-4-3,0-1-10,0 3-13,0-2-16,0-1-29,0 4-45,0-1-59,0 4-31,0 3-17,0 0-10,0 3-3,0-2 16,0 2 10,0-2-4,0 2-10,0-4-1,0 1 2,3-2 5,0-2 14,4-5-5,3 1-2,0-2-17,5-5-15,2-2-7,-1-4-1,0-2-10,-5-4-20,-3 0-22,-5 1-32,-3 0-5,0 2-6,0 3-2,0 7 0,0 0 5,-2 4 2,-1 3 10,-1 1 22,-1 5 20,2 1 18,-1 9 7,4 1 8,0 2 6,0 4 20,0 0 18,4 1 1,2 0 0,-1 1-9,1-5-7,-6 3-8,0-4-3,0 2-3,0-4 3,0 0-5,0-1 25,0-5 52,0-2 40,-8-2 28,-1-6 27,-6-1-1,-7 2-1,-7-5-5,-4 0-7,-6 0-16,-2 0-44,-2 0-56,11 0-44,8 0-29,9 0-30,7 0 0,7 0 0,1 0 0,0 0 0,-2 0 0,2 0 0,0 0 0,0 0 0,0 0 0,0 0 0,0 0 0,0 0 0,0 0 0,0 0 0,0 0 0,0 0 0,0 0 0,0 0 0,0 0 0,0 0 0,0 0 0,0-2 0,0 2 0,0 0 0,0 0 0,0-1 0,0 1 0,0 0 0,0 0 0,0-2 0,0 2 0,0-1 0,0-1 0,0 1 0,0 0-106,0-1-116,0-1-84,2-1-130,4 1-262,-3-2-586,3-3 0,-3-3 0,0-4 0</inkml:trace>
  <inkml:trace contextRef="#ctx0" brushRef="#br0" timeOffset="613391.2612">28756 14267 1389,'-3'1'10,"-2"1"30,3 0 29,-1 2 29,3 0 34,0 0 22,3 1 7,-3 0 22,8 2 22,8 0 8,11 1 8,16-5-16,18 0-10,25-3 0,18-6-2,28-6 10,26-3 23,24-4-3,23-5-9,24 4-1,16 2-7,9 0-8,13 4-18,4 0-30,1 3-30,2-1-31,-3 2-27,-3-2-23,-14 3-9,-13-1-11,-26 3-5,-22 0-3,-29 7-3,-28-5 0,-25 5 1,-26 0-3,-20 0-3,-17 0-5,-15 0-20,-9 0-28,-13 0-48,-3 0-66,-7 0-47,-4-2-48,-11-2-86,-11-2-86,-16-3-131,-29 1-188,-22 5 0,-26 0 0</inkml:trace>
  <inkml:trace contextRef="#ctx0" brushRef="#br0" timeOffset="614724.8211">29894 14265 1078,'5'0'3,"4"2"-2,6-1-1,9 1 1,4-2 0,7 0 4,6 0 20,3-5 22,8 3 34,7-3 22,3-2 46,14 0 16,7 1 7,12-2 4,12 2 0,13-1-2,13 2-21,14 2-23,7-1-34,4-1-25,7 5-48,-2-2-10,-2 1-8,-5-1-1,-8 4 1,-4-2 6,-7 0 3,-3-2 2,-10 2 3,-4 0 2,-9 0 3,-11 0-2,-13 0 1,-9 0 2,-12 0 2,-15 0 1,-13 0 1,-11 0 7,-10 0 16,-13 0 4,1 0 2,-5 0-2,1-3 5,-1-2 7,0 1 4,-1-3 5,-2-1 4,1 2 2,1-1-6,-1 2-2,1 1 0,1 0 0,0 1-4,0 3-8,0 0-10,0-2-12,0 2-6,0 0-7,0 0-11,0 0-6,0 0-2,0 0-1,0 0 0,0 0-3,0 0-1,0 0 2,0 0-3,0 0-3,0 0 0,0 0 1,-3 0 1,3 0-1,0-1 2,-2 1 2,2 0-3,0 0 0,0-2-1,0 2-1,-1 0 0,1 0-4,0 0-1,0 0 0,0 0-2,-2 0-2,2 0 4,-3 0 0,2 0-1,-1 0 2,2 0 0,-1 0 4,1 0 0,0 0 4,0 0 0,1 0 0,-1 0-1,0 0 1,0 0 0,0 0 0,0 0 0,0 0-1,0 0 0,0 0-2,0 0 1,-1 0 2,1 0 1,0 0-3,0 0 2,0 0-2,0 0-3,0 0-6,-2 0-4,-4 0-1,2 0-1,-4 0-3,-1 2-7,4-1-20,0 1-29,0-2-20,4 3-20,-1-1-44,1 1-66,1 0-84,19-2-376,-16 7 0,0 1 0,-6 1 0</inkml:trace>
  <inkml:trace contextRef="#ctx0" brushRef="#br0" timeOffset="669132.4718">24590 12385 863,'-11'1'52,"-5"2"25,-5 1 32,0 3 40,4-1 29,8 0 28,3-3 35,5 0 25,1-1 20,1-1-8,-2-1-9,2 0-12,-1 0-20,0 0-29,0 0-21,0 0-20,6 0-28,12 0-14,15 0-4,19 1-8,20 3 0,16 1-6,7 2-4,3 4-3,0 0-3,-8-1-6,-12-1-5,-22-1-11,-18-3-14,-16-1-7,-14-2-10,-7-2-7,-1 0-11,-1 0-3,-4-2-8,-2-2-5,1 1 1,-2-4-17,2 3-44,3 1-61,3 3-53,-5-3-50,2 3-111,3-2-199,-7 2-313,4-2 0,3 2 0,3-2 0</inkml:trace>
  <inkml:trace contextRef="#ctx0" brushRef="#br0" timeOffset="1.43294E6">19766 14345 458,'-3'-7'82,"-1"-2"25,-2-2 30,2-2 20,-2 5 32,3 1 23,2 3 23,1 0 11,-2 2 5,1 1-53,2 1-17,-1 0-3,0 1-17,0 5-9,6 2-22,7 6 8,14 6-8,13 6-2,11 2 10,3 7 16,5-2 5,-7-3-13,-4-1-3,-10-5-6,-2-2-5,-9-4-29,-6 1-16,-7-3-8,-6-3-17,-3-1-12,-5-5-15,0-2-10,0 0-6,0-5-6,3 0-5,-3 1-1,0-1 0,0 0 0,3 0 1,-3 0-4,0 0-10,0 0-23,0 0-25,0 0-12,0 3-22,0-1-26,0 1-27,0 0-22,0-1-57,0 1-72,0-8-67,0 2-18,0-5 9,0 0-3,0-2 10,4-1-24,-4 7 66,0 2 0,-4 2 0,1-2 0</inkml:trace>
  <inkml:trace contextRef="#ctx0" brushRef="#br0" timeOffset="1.4337E6">20016 14507 256,'-5'0'41,"2"0"20,-2 0 30,2 0 32,2 0 41,2 0 37,-1 0 30,0 0 35,0 0 22,3 0-14,3 0-3,-1-2-8,5-1-21,-1 1-25,1-1-33,1 1-32,2-1-22,-1 1-29,4 2-19,3 3-4,4 4-8,3 7-2,-1 4-2,2 8 1,0 5-2,1-2-3,-3 3-7,0-3-1,-5-3 2,0 0-2,-5-7-3,-2-3-8,-3 1-5,-3-7-7,-2-1 0,-2-2-4,-1-4 0,1 2-4,-3-4-1,0 1-6,0-2-2,0 0-2,0 0-2,0 0-2,0 0-4,0 0 1,0 0 0,0 0-1,4 0-1,-1-2-5,0 1-15,-3-1-47,3-4-39,-2 1-84,-2-4-117,11-3-502,-10 7 0,-1-1 0</inkml:trace>
</inkml:ink>
</file>

<file path=ppt/media/image1.jpeg>
</file>

<file path=ppt/media/image2.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73B42BB-CCA4-4058-A9D1-6166EF315BAE}" type="datetimeFigureOut">
              <a:rPr lang="en-US" smtClean="0"/>
              <a:t>8/28/2024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5B15D-BBF1-4A8B-A634-C7B77CF2C153}" type="slidenum">
              <a:rPr lang="en-US" smtClean="0"/>
              <a:t>‹#›</a:t>
            </a:fld>
            <a:endParaRPr lang="en-US"/>
          </a:p>
        </p:txBody>
      </p:sp>
    </p:spTree>
    <p:extLst>
      <p:ext uri="{BB962C8B-B14F-4D97-AF65-F5344CB8AC3E}">
        <p14:creationId xmlns:p14="http://schemas.microsoft.com/office/powerpoint/2010/main" val="2497462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73B42BB-CCA4-4058-A9D1-6166EF315BAE}" type="datetimeFigureOut">
              <a:rPr lang="en-US" smtClean="0"/>
              <a:t>8/28/2024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5B15D-BBF1-4A8B-A634-C7B77CF2C153}" type="slidenum">
              <a:rPr lang="en-US" smtClean="0"/>
              <a:t>‹#›</a:t>
            </a:fld>
            <a:endParaRPr lang="en-US"/>
          </a:p>
        </p:txBody>
      </p:sp>
    </p:spTree>
    <p:extLst>
      <p:ext uri="{BB962C8B-B14F-4D97-AF65-F5344CB8AC3E}">
        <p14:creationId xmlns:p14="http://schemas.microsoft.com/office/powerpoint/2010/main" val="2230670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73B42BB-CCA4-4058-A9D1-6166EF315BAE}" type="datetimeFigureOut">
              <a:rPr lang="en-US" smtClean="0"/>
              <a:t>8/28/2024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5B15D-BBF1-4A8B-A634-C7B77CF2C153}" type="slidenum">
              <a:rPr lang="en-US" smtClean="0"/>
              <a:t>‹#›</a:t>
            </a:fld>
            <a:endParaRPr lang="en-US"/>
          </a:p>
        </p:txBody>
      </p:sp>
    </p:spTree>
    <p:extLst>
      <p:ext uri="{BB962C8B-B14F-4D97-AF65-F5344CB8AC3E}">
        <p14:creationId xmlns:p14="http://schemas.microsoft.com/office/powerpoint/2010/main" val="254035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73B42BB-CCA4-4058-A9D1-6166EF315BAE}" type="datetimeFigureOut">
              <a:rPr lang="en-US" smtClean="0"/>
              <a:t>8/28/2024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5B15D-BBF1-4A8B-A634-C7B77CF2C153}" type="slidenum">
              <a:rPr lang="en-US" smtClean="0"/>
              <a:t>‹#›</a:t>
            </a:fld>
            <a:endParaRPr lang="en-US"/>
          </a:p>
        </p:txBody>
      </p:sp>
    </p:spTree>
    <p:extLst>
      <p:ext uri="{BB962C8B-B14F-4D97-AF65-F5344CB8AC3E}">
        <p14:creationId xmlns:p14="http://schemas.microsoft.com/office/powerpoint/2010/main" val="35049865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73B42BB-CCA4-4058-A9D1-6166EF315BAE}" type="datetimeFigureOut">
              <a:rPr lang="en-US" smtClean="0"/>
              <a:t>8/28/2024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5B15D-BBF1-4A8B-A634-C7B77CF2C153}" type="slidenum">
              <a:rPr lang="en-US" smtClean="0"/>
              <a:t>‹#›</a:t>
            </a:fld>
            <a:endParaRPr lang="en-US"/>
          </a:p>
        </p:txBody>
      </p:sp>
    </p:spTree>
    <p:extLst>
      <p:ext uri="{BB962C8B-B14F-4D97-AF65-F5344CB8AC3E}">
        <p14:creationId xmlns:p14="http://schemas.microsoft.com/office/powerpoint/2010/main" val="650790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73B42BB-CCA4-4058-A9D1-6166EF315BAE}" type="datetimeFigureOut">
              <a:rPr lang="en-US" smtClean="0"/>
              <a:t>8/28/2024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85B15D-BBF1-4A8B-A634-C7B77CF2C153}" type="slidenum">
              <a:rPr lang="en-US" smtClean="0"/>
              <a:t>‹#›</a:t>
            </a:fld>
            <a:endParaRPr lang="en-US"/>
          </a:p>
        </p:txBody>
      </p:sp>
    </p:spTree>
    <p:extLst>
      <p:ext uri="{BB962C8B-B14F-4D97-AF65-F5344CB8AC3E}">
        <p14:creationId xmlns:p14="http://schemas.microsoft.com/office/powerpoint/2010/main" val="535887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73B42BB-CCA4-4058-A9D1-6166EF315BAE}" type="datetimeFigureOut">
              <a:rPr lang="en-US" smtClean="0"/>
              <a:t>8/28/2024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485B15D-BBF1-4A8B-A634-C7B77CF2C153}" type="slidenum">
              <a:rPr lang="en-US" smtClean="0"/>
              <a:t>‹#›</a:t>
            </a:fld>
            <a:endParaRPr lang="en-US"/>
          </a:p>
        </p:txBody>
      </p:sp>
    </p:spTree>
    <p:extLst>
      <p:ext uri="{BB962C8B-B14F-4D97-AF65-F5344CB8AC3E}">
        <p14:creationId xmlns:p14="http://schemas.microsoft.com/office/powerpoint/2010/main" val="3011424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73B42BB-CCA4-4058-A9D1-6166EF315BAE}" type="datetimeFigureOut">
              <a:rPr lang="en-US" smtClean="0"/>
              <a:t>8/28/2024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485B15D-BBF1-4A8B-A634-C7B77CF2C153}" type="slidenum">
              <a:rPr lang="en-US" smtClean="0"/>
              <a:t>‹#›</a:t>
            </a:fld>
            <a:endParaRPr lang="en-US"/>
          </a:p>
        </p:txBody>
      </p:sp>
    </p:spTree>
    <p:extLst>
      <p:ext uri="{BB962C8B-B14F-4D97-AF65-F5344CB8AC3E}">
        <p14:creationId xmlns:p14="http://schemas.microsoft.com/office/powerpoint/2010/main" val="534846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B42BB-CCA4-4058-A9D1-6166EF315BAE}" type="datetimeFigureOut">
              <a:rPr lang="en-US" smtClean="0"/>
              <a:t>8/28/2024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485B15D-BBF1-4A8B-A634-C7B77CF2C153}" type="slidenum">
              <a:rPr lang="en-US" smtClean="0"/>
              <a:t>‹#›</a:t>
            </a:fld>
            <a:endParaRPr lang="en-US"/>
          </a:p>
        </p:txBody>
      </p:sp>
    </p:spTree>
    <p:extLst>
      <p:ext uri="{BB962C8B-B14F-4D97-AF65-F5344CB8AC3E}">
        <p14:creationId xmlns:p14="http://schemas.microsoft.com/office/powerpoint/2010/main" val="6759357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73B42BB-CCA4-4058-A9D1-6166EF315BAE}" type="datetimeFigureOut">
              <a:rPr lang="en-US" smtClean="0"/>
              <a:t>8/28/2024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85B15D-BBF1-4A8B-A634-C7B77CF2C153}" type="slidenum">
              <a:rPr lang="en-US" smtClean="0"/>
              <a:t>‹#›</a:t>
            </a:fld>
            <a:endParaRPr lang="en-US"/>
          </a:p>
        </p:txBody>
      </p:sp>
    </p:spTree>
    <p:extLst>
      <p:ext uri="{BB962C8B-B14F-4D97-AF65-F5344CB8AC3E}">
        <p14:creationId xmlns:p14="http://schemas.microsoft.com/office/powerpoint/2010/main" val="37739814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73B42BB-CCA4-4058-A9D1-6166EF315BAE}" type="datetimeFigureOut">
              <a:rPr lang="en-US" smtClean="0"/>
              <a:t>8/28/2024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85B15D-BBF1-4A8B-A634-C7B77CF2C153}" type="slidenum">
              <a:rPr lang="en-US" smtClean="0"/>
              <a:t>‹#›</a:t>
            </a:fld>
            <a:endParaRPr lang="en-US"/>
          </a:p>
        </p:txBody>
      </p:sp>
    </p:spTree>
    <p:extLst>
      <p:ext uri="{BB962C8B-B14F-4D97-AF65-F5344CB8AC3E}">
        <p14:creationId xmlns:p14="http://schemas.microsoft.com/office/powerpoint/2010/main" val="11854899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3B42BB-CCA4-4058-A9D1-6166EF315BAE}" type="datetimeFigureOut">
              <a:rPr lang="en-US" smtClean="0"/>
              <a:t>8/28/2024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85B15D-BBF1-4A8B-A634-C7B77CF2C153}" type="slidenum">
              <a:rPr lang="en-US" smtClean="0"/>
              <a:t>‹#›</a:t>
            </a:fld>
            <a:endParaRPr lang="en-US"/>
          </a:p>
        </p:txBody>
      </p:sp>
    </p:spTree>
    <p:extLst>
      <p:ext uri="{BB962C8B-B14F-4D97-AF65-F5344CB8AC3E}">
        <p14:creationId xmlns:p14="http://schemas.microsoft.com/office/powerpoint/2010/main" val="19708561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8.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customXml" Target="../ink/ink9.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customXml" Target="../ink/ink10.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11.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customXml" Target="../ink/ink12.xml"/><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14.emf"/></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13.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15.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16.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17.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customXml" Target="../ink/ink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customXml" Target="../ink/ink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customXml" Target="../ink/ink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Patterns and Algebra</a:t>
            </a:r>
          </a:p>
        </p:txBody>
      </p:sp>
      <p:sp>
        <p:nvSpPr>
          <p:cNvPr id="3" name="Subtitle 2"/>
          <p:cNvSpPr>
            <a:spLocks noGrp="1"/>
          </p:cNvSpPr>
          <p:nvPr>
            <p:ph type="subTitle" idx="1"/>
          </p:nvPr>
        </p:nvSpPr>
        <p:spPr/>
        <p:txBody>
          <a:bodyPr/>
          <a:lstStyle/>
          <a:p>
            <a:r>
              <a:rPr lang="en-US" dirty="0" smtClean="0"/>
              <a:t>KAZIBA   STEPHEN</a:t>
            </a:r>
          </a:p>
          <a:p>
            <a:r>
              <a:rPr lang="en-US" dirty="0" smtClean="0"/>
              <a:t>28</a:t>
            </a:r>
            <a:r>
              <a:rPr lang="en-US" baseline="30000" dirty="0" smtClean="0"/>
              <a:t>TH</a:t>
            </a:r>
            <a:r>
              <a:rPr lang="en-US" dirty="0" smtClean="0"/>
              <a:t> AUGUST 2024 </a:t>
            </a:r>
            <a:endParaRPr lang="en-US" dirty="0"/>
          </a:p>
        </p:txBody>
      </p:sp>
    </p:spTree>
    <p:extLst>
      <p:ext uri="{BB962C8B-B14F-4D97-AF65-F5344CB8AC3E}">
        <p14:creationId xmlns:p14="http://schemas.microsoft.com/office/powerpoint/2010/main" val="213406467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Symbols used for Specific inequality phrases</a:t>
            </a:r>
            <a:endParaRPr lang="en-US" dirty="0"/>
          </a:p>
        </p:txBody>
      </p:sp>
      <mc:AlternateContent xmlns:mc="http://schemas.openxmlformats.org/markup-compatibility/2006" xmlns:a14="http://schemas.microsoft.com/office/drawing/2010/main">
        <mc:Choice Requires="a14">
          <p:graphicFrame>
            <p:nvGraphicFramePr>
              <p:cNvPr id="4" name="Content Placeholder 3"/>
              <p:cNvGraphicFramePr>
                <a:graphicFrameLocks noGrp="1"/>
              </p:cNvGraphicFramePr>
              <p:nvPr>
                <p:ph idx="1"/>
                <p:extLst>
                  <p:ext uri="{D42A27DB-BD31-4B8C-83A1-F6EECF244321}">
                    <p14:modId xmlns:p14="http://schemas.microsoft.com/office/powerpoint/2010/main" val="3480469294"/>
                  </p:ext>
                </p:extLst>
              </p:nvPr>
            </p:nvGraphicFramePr>
            <p:xfrm>
              <a:off x="838200" y="1825625"/>
              <a:ext cx="10820400" cy="3683373"/>
            </p:xfrm>
            <a:graphic>
              <a:graphicData uri="http://schemas.openxmlformats.org/drawingml/2006/table">
                <a:tbl>
                  <a:tblPr firstRow="1" bandRow="1">
                    <a:tableStyleId>{5C22544A-7EE6-4342-B048-85BDC9FD1C3A}</a:tableStyleId>
                  </a:tblPr>
                  <a:tblGrid>
                    <a:gridCol w="2705100"/>
                    <a:gridCol w="2705100"/>
                    <a:gridCol w="2705100"/>
                    <a:gridCol w="2705100"/>
                  </a:tblGrid>
                  <a:tr h="760917">
                    <a:tc>
                      <a:txBody>
                        <a:bodyPr/>
                        <a:lstStyle/>
                        <a:p>
                          <a:pPr algn="l"/>
                          <a:endParaRPr lang="en-US" sz="2800" dirty="0" smtClean="0"/>
                        </a:p>
                        <a:p>
                          <a:pPr algn="l"/>
                          <a:r>
                            <a:rPr lang="en-US" sz="2800" dirty="0" smtClean="0"/>
                            <a:t>                  &lt; </a:t>
                          </a:r>
                          <a:endParaRPr lang="en-US" sz="2800" dirty="0"/>
                        </a:p>
                      </a:txBody>
                      <a:tcPr>
                        <a:solidFill>
                          <a:srgbClr val="FF0000"/>
                        </a:solidFill>
                      </a:tcPr>
                    </a:tc>
                    <a:tc>
                      <a:txBody>
                        <a:bodyPr/>
                        <a:lstStyle/>
                        <a:p>
                          <a:pPr algn="l"/>
                          <a:endParaRPr lang="en-US" sz="2800" dirty="0" smtClean="0"/>
                        </a:p>
                        <a:p>
                          <a:pPr algn="l"/>
                          <a:r>
                            <a:rPr lang="en-US" sz="2800" dirty="0" smtClean="0"/>
                            <a:t>        &gt;</a:t>
                          </a:r>
                          <a:endParaRPr lang="en-US" sz="2800" dirty="0"/>
                        </a:p>
                      </a:txBody>
                      <a:tcPr>
                        <a:solidFill>
                          <a:srgbClr val="FF0000"/>
                        </a:solidFill>
                      </a:tcPr>
                    </a:tc>
                    <a:tc>
                      <a:txBody>
                        <a:bodyPr/>
                        <a:lstStyle/>
                        <a:p>
                          <a:pPr algn="l"/>
                          <a:endParaRPr lang="en-US" sz="2800" dirty="0" smtClean="0"/>
                        </a:p>
                        <a:p>
                          <a:pPr algn="l"/>
                          <a:r>
                            <a:rPr lang="en-US" sz="2800" dirty="0" smtClean="0"/>
                            <a:t>                   </a:t>
                          </a:r>
                          <a14:m>
                            <m:oMath xmlns:m="http://schemas.openxmlformats.org/officeDocument/2006/math">
                              <m:r>
                                <a:rPr lang="en-US" sz="2800" i="1" smtClean="0">
                                  <a:latin typeface="Cambria Math" panose="02040503050406030204" pitchFamily="18" charset="0"/>
                                  <a:ea typeface="Cambria Math" panose="02040503050406030204" pitchFamily="18" charset="0"/>
                                </a:rPr>
                                <m:t>≥</m:t>
                              </m:r>
                            </m:oMath>
                          </a14:m>
                          <a:endParaRPr lang="en-US" sz="2800" dirty="0"/>
                        </a:p>
                      </a:txBody>
                      <a:tcPr>
                        <a:solidFill>
                          <a:srgbClr val="FF0000"/>
                        </a:solidFill>
                      </a:tcPr>
                    </a:tc>
                    <a:tc>
                      <a:txBody>
                        <a:bodyPr/>
                        <a:lstStyle/>
                        <a:p>
                          <a:pPr algn="l"/>
                          <a:endParaRPr lang="en-US" sz="2800" dirty="0" smtClean="0"/>
                        </a:p>
                        <a:p>
                          <a:pPr algn="l"/>
                          <a:r>
                            <a:rPr lang="en-US" sz="2800" dirty="0" smtClean="0"/>
                            <a:t>               </a:t>
                          </a:r>
                          <a14:m>
                            <m:oMath xmlns:m="http://schemas.openxmlformats.org/officeDocument/2006/math">
                              <m:r>
                                <a:rPr lang="en-US" sz="2800" i="1" smtClean="0">
                                  <a:latin typeface="Cambria Math" panose="02040503050406030204" pitchFamily="18" charset="0"/>
                                  <a:ea typeface="Cambria Math" panose="02040503050406030204" pitchFamily="18" charset="0"/>
                                </a:rPr>
                                <m:t>≤</m:t>
                              </m:r>
                            </m:oMath>
                          </a14:m>
                          <a:endParaRPr lang="en-US" sz="2800" dirty="0"/>
                        </a:p>
                      </a:txBody>
                      <a:tcPr>
                        <a:solidFill>
                          <a:srgbClr val="FF0000"/>
                        </a:solidFill>
                      </a:tcPr>
                    </a:tc>
                  </a:tr>
                  <a:tr h="2738493">
                    <a:tc>
                      <a:txBody>
                        <a:bodyPr/>
                        <a:lstStyle/>
                        <a:p>
                          <a:endParaRPr lang="en-US" dirty="0" smtClean="0"/>
                        </a:p>
                        <a:p>
                          <a:pPr marL="285750" indent="-285750">
                            <a:buFont typeface="Arial" panose="020B0604020202020204" pitchFamily="34" charset="0"/>
                            <a:buChar char="•"/>
                          </a:pPr>
                          <a:r>
                            <a:rPr lang="en-US" dirty="0" smtClean="0"/>
                            <a:t>Less than</a:t>
                          </a:r>
                        </a:p>
                        <a:p>
                          <a:pPr marL="285750" indent="-285750">
                            <a:buFont typeface="Arial" panose="020B0604020202020204" pitchFamily="34" charset="0"/>
                            <a:buChar char="•"/>
                          </a:pPr>
                          <a:r>
                            <a:rPr lang="en-US" dirty="0" smtClean="0"/>
                            <a:t>Fewer than</a:t>
                          </a:r>
                        </a:p>
                        <a:p>
                          <a:pPr marL="285750" indent="-285750">
                            <a:buFont typeface="Arial" panose="020B0604020202020204" pitchFamily="34" charset="0"/>
                            <a:buChar char="•"/>
                          </a:pPr>
                          <a:r>
                            <a:rPr lang="en-US" dirty="0" smtClean="0"/>
                            <a:t>Lower than</a:t>
                          </a:r>
                        </a:p>
                        <a:p>
                          <a:pPr marL="285750" indent="-285750">
                            <a:buFont typeface="Arial" panose="020B0604020202020204" pitchFamily="34" charset="0"/>
                            <a:buChar char="•"/>
                          </a:pPr>
                          <a:r>
                            <a:rPr lang="en-US" dirty="0" smtClean="0"/>
                            <a:t>Smaller than</a:t>
                          </a:r>
                        </a:p>
                        <a:p>
                          <a:pPr marL="285750" indent="-285750">
                            <a:buFont typeface="Arial" panose="020B0604020202020204" pitchFamily="34" charset="0"/>
                            <a:buChar char="•"/>
                          </a:pPr>
                          <a:r>
                            <a:rPr lang="en-US" dirty="0" smtClean="0"/>
                            <a:t>Shorter than</a:t>
                          </a:r>
                        </a:p>
                        <a:p>
                          <a:pPr marL="285750" indent="-285750">
                            <a:buFont typeface="Arial" panose="020B0604020202020204" pitchFamily="34" charset="0"/>
                            <a:buChar char="•"/>
                          </a:pPr>
                          <a:r>
                            <a:rPr lang="en-US" dirty="0" smtClean="0"/>
                            <a:t>Below</a:t>
                          </a:r>
                        </a:p>
                        <a:p>
                          <a:endParaRPr lang="en-US" dirty="0" smtClean="0"/>
                        </a:p>
                      </a:txBody>
                      <a:tcPr/>
                    </a:tc>
                    <a:tc>
                      <a:txBody>
                        <a:bodyPr/>
                        <a:lstStyle/>
                        <a:p>
                          <a:r>
                            <a:rPr lang="en-US" dirty="0" smtClean="0"/>
                            <a:t>• Greater than</a:t>
                          </a:r>
                        </a:p>
                        <a:p>
                          <a:r>
                            <a:rPr lang="en-US" dirty="0" smtClean="0"/>
                            <a:t>• More than</a:t>
                          </a:r>
                        </a:p>
                        <a:p>
                          <a:r>
                            <a:rPr lang="en-US" dirty="0" smtClean="0"/>
                            <a:t>• Exceeds</a:t>
                          </a:r>
                        </a:p>
                        <a:p>
                          <a:r>
                            <a:rPr lang="en-US" dirty="0" smtClean="0"/>
                            <a:t>• Larger than</a:t>
                          </a:r>
                        </a:p>
                        <a:p>
                          <a:r>
                            <a:rPr lang="en-US" dirty="0" smtClean="0"/>
                            <a:t>• Longer than</a:t>
                          </a:r>
                        </a:p>
                        <a:p>
                          <a:r>
                            <a:rPr lang="en-US" dirty="0" smtClean="0"/>
                            <a:t>• Above</a:t>
                          </a:r>
                          <a:endParaRPr lang="en-US" dirty="0"/>
                        </a:p>
                      </a:txBody>
                      <a:tcPr/>
                    </a:tc>
                    <a:tc>
                      <a:txBody>
                        <a:bodyPr/>
                        <a:lstStyle/>
                        <a:p>
                          <a:pPr marL="285750" indent="-285750">
                            <a:buFont typeface="Arial" panose="020B0604020202020204" pitchFamily="34" charset="0"/>
                            <a:buChar char="•"/>
                          </a:pPr>
                          <a:r>
                            <a:rPr lang="en-US" dirty="0" smtClean="0"/>
                            <a:t>Greater than or equal to</a:t>
                          </a:r>
                        </a:p>
                        <a:p>
                          <a:pPr marL="285750" indent="-285750">
                            <a:buFont typeface="Arial" panose="020B0604020202020204" pitchFamily="34" charset="0"/>
                            <a:buChar char="•"/>
                          </a:pPr>
                          <a:r>
                            <a:rPr lang="en-US" dirty="0" smtClean="0"/>
                            <a:t>At least</a:t>
                          </a:r>
                        </a:p>
                        <a:p>
                          <a:pPr marL="285750" indent="-285750">
                            <a:buFont typeface="Arial" panose="020B0604020202020204" pitchFamily="34" charset="0"/>
                            <a:buChar char="•"/>
                          </a:pPr>
                          <a:r>
                            <a:rPr lang="en-US" dirty="0" smtClean="0"/>
                            <a:t>Minimum</a:t>
                          </a:r>
                        </a:p>
                        <a:p>
                          <a:pPr marL="285750" indent="-285750">
                            <a:buFont typeface="Arial" panose="020B0604020202020204" pitchFamily="34" charset="0"/>
                            <a:buChar char="•"/>
                          </a:pPr>
                          <a:r>
                            <a:rPr lang="en-US" dirty="0" smtClean="0"/>
                            <a:t>Not less than</a:t>
                          </a:r>
                        </a:p>
                        <a:p>
                          <a:pPr marL="285750" indent="-285750">
                            <a:buFont typeface="Arial" panose="020B0604020202020204" pitchFamily="34" charset="0"/>
                            <a:buChar char="•"/>
                          </a:pPr>
                          <a:r>
                            <a:rPr lang="en-US" dirty="0" smtClean="0"/>
                            <a:t>Not fewer than</a:t>
                          </a:r>
                        </a:p>
                        <a:p>
                          <a:pPr marL="285750" indent="-285750">
                            <a:buFont typeface="Arial" panose="020B0604020202020204" pitchFamily="34" charset="0"/>
                            <a:buChar char="•"/>
                          </a:pPr>
                          <a:r>
                            <a:rPr lang="en-US" dirty="0" smtClean="0"/>
                            <a:t>Not below</a:t>
                          </a:r>
                        </a:p>
                        <a:p>
                          <a:pPr marL="285750" indent="-285750">
                            <a:buFont typeface="Arial" panose="020B0604020202020204" pitchFamily="34" charset="0"/>
                            <a:buChar char="•"/>
                          </a:pPr>
                          <a:r>
                            <a:rPr lang="en-US" dirty="0" smtClean="0"/>
                            <a:t>Not smaller than </a:t>
                          </a:r>
                          <a:endParaRPr lang="en-US" dirty="0"/>
                        </a:p>
                      </a:txBody>
                      <a:tcPr/>
                    </a:tc>
                    <a:tc>
                      <a:txBody>
                        <a:bodyPr/>
                        <a:lstStyle/>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Less than or equal to</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At most</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Maximum</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Not more than</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Not greater than</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Does not exceed</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Not above</a:t>
                          </a:r>
                        </a:p>
                        <a:p>
                          <a:endParaRPr lang="en-US" dirty="0"/>
                        </a:p>
                      </a:txBody>
                      <a:tcPr/>
                    </a:tc>
                  </a:tr>
                </a:tbl>
              </a:graphicData>
            </a:graphic>
          </p:graphicFrame>
        </mc:Choice>
        <mc:Fallback xmlns="">
          <p:graphicFrame>
            <p:nvGraphicFramePr>
              <p:cNvPr id="4" name="Content Placeholder 3"/>
              <p:cNvGraphicFramePr>
                <a:graphicFrameLocks noGrp="1"/>
              </p:cNvGraphicFramePr>
              <p:nvPr>
                <p:ph idx="1"/>
                <p:extLst>
                  <p:ext uri="{D42A27DB-BD31-4B8C-83A1-F6EECF244321}">
                    <p14:modId xmlns:p14="http://schemas.microsoft.com/office/powerpoint/2010/main" val="3480469294"/>
                  </p:ext>
                </p:extLst>
              </p:nvPr>
            </p:nvGraphicFramePr>
            <p:xfrm>
              <a:off x="838200" y="1825625"/>
              <a:ext cx="10820400" cy="3683373"/>
            </p:xfrm>
            <a:graphic>
              <a:graphicData uri="http://schemas.openxmlformats.org/drawingml/2006/table">
                <a:tbl>
                  <a:tblPr firstRow="1" bandRow="1">
                    <a:tableStyleId>{5C22544A-7EE6-4342-B048-85BDC9FD1C3A}</a:tableStyleId>
                  </a:tblPr>
                  <a:tblGrid>
                    <a:gridCol w="2705100"/>
                    <a:gridCol w="2705100"/>
                    <a:gridCol w="2705100"/>
                    <a:gridCol w="2705100"/>
                  </a:tblGrid>
                  <a:tr h="944880">
                    <a:tc>
                      <a:txBody>
                        <a:bodyPr/>
                        <a:lstStyle/>
                        <a:p>
                          <a:pPr algn="l"/>
                          <a:endParaRPr lang="en-US" sz="2800" dirty="0" smtClean="0"/>
                        </a:p>
                        <a:p>
                          <a:pPr algn="l"/>
                          <a:r>
                            <a:rPr lang="en-US" sz="2800" dirty="0" smtClean="0"/>
                            <a:t>                  &lt; </a:t>
                          </a:r>
                          <a:endParaRPr lang="en-US" sz="2800" dirty="0"/>
                        </a:p>
                      </a:txBody>
                      <a:tcPr>
                        <a:solidFill>
                          <a:srgbClr val="FF0000"/>
                        </a:solidFill>
                      </a:tcPr>
                    </a:tc>
                    <a:tc>
                      <a:txBody>
                        <a:bodyPr/>
                        <a:lstStyle/>
                        <a:p>
                          <a:pPr algn="l"/>
                          <a:endParaRPr lang="en-US" sz="2800" dirty="0" smtClean="0"/>
                        </a:p>
                        <a:p>
                          <a:pPr algn="l"/>
                          <a:r>
                            <a:rPr lang="en-US" sz="2800" dirty="0" smtClean="0"/>
                            <a:t>        &gt;</a:t>
                          </a:r>
                          <a:endParaRPr lang="en-US" sz="2800" dirty="0"/>
                        </a:p>
                      </a:txBody>
                      <a:tcPr>
                        <a:solidFill>
                          <a:srgbClr val="FF0000"/>
                        </a:solidFill>
                      </a:tcPr>
                    </a:tc>
                    <a:tc>
                      <a:txBody>
                        <a:bodyPr/>
                        <a:lstStyle/>
                        <a:p>
                          <a:endParaRPr lang="en-US"/>
                        </a:p>
                      </a:txBody>
                      <a:tcPr>
                        <a:blipFill rotWithShape="0">
                          <a:blip r:embed="rId2"/>
                          <a:stretch>
                            <a:fillRect l="-200225" t="-645" r="-100901" b="-291613"/>
                          </a:stretch>
                        </a:blipFill>
                      </a:tcPr>
                    </a:tc>
                    <a:tc>
                      <a:txBody>
                        <a:bodyPr/>
                        <a:lstStyle/>
                        <a:p>
                          <a:endParaRPr lang="en-US"/>
                        </a:p>
                      </a:txBody>
                      <a:tcPr>
                        <a:blipFill rotWithShape="0">
                          <a:blip r:embed="rId2"/>
                          <a:stretch>
                            <a:fillRect l="-300225" t="-645" r="-901" b="-291613"/>
                          </a:stretch>
                        </a:blipFill>
                      </a:tcPr>
                    </a:tc>
                  </a:tr>
                  <a:tr h="2738493">
                    <a:tc>
                      <a:txBody>
                        <a:bodyPr/>
                        <a:lstStyle/>
                        <a:p>
                          <a:endParaRPr lang="en-US" dirty="0" smtClean="0"/>
                        </a:p>
                        <a:p>
                          <a:pPr marL="285750" indent="-285750">
                            <a:buFont typeface="Arial" panose="020B0604020202020204" pitchFamily="34" charset="0"/>
                            <a:buChar char="•"/>
                          </a:pPr>
                          <a:r>
                            <a:rPr lang="en-US" dirty="0" smtClean="0"/>
                            <a:t>Less than</a:t>
                          </a:r>
                        </a:p>
                        <a:p>
                          <a:pPr marL="285750" indent="-285750">
                            <a:buFont typeface="Arial" panose="020B0604020202020204" pitchFamily="34" charset="0"/>
                            <a:buChar char="•"/>
                          </a:pPr>
                          <a:r>
                            <a:rPr lang="en-US" dirty="0" smtClean="0"/>
                            <a:t>Fewer than</a:t>
                          </a:r>
                        </a:p>
                        <a:p>
                          <a:pPr marL="285750" indent="-285750">
                            <a:buFont typeface="Arial" panose="020B0604020202020204" pitchFamily="34" charset="0"/>
                            <a:buChar char="•"/>
                          </a:pPr>
                          <a:r>
                            <a:rPr lang="en-US" dirty="0" smtClean="0"/>
                            <a:t>Lower than</a:t>
                          </a:r>
                        </a:p>
                        <a:p>
                          <a:pPr marL="285750" indent="-285750">
                            <a:buFont typeface="Arial" panose="020B0604020202020204" pitchFamily="34" charset="0"/>
                            <a:buChar char="•"/>
                          </a:pPr>
                          <a:r>
                            <a:rPr lang="en-US" dirty="0" smtClean="0"/>
                            <a:t>Smaller than</a:t>
                          </a:r>
                        </a:p>
                        <a:p>
                          <a:pPr marL="285750" indent="-285750">
                            <a:buFont typeface="Arial" panose="020B0604020202020204" pitchFamily="34" charset="0"/>
                            <a:buChar char="•"/>
                          </a:pPr>
                          <a:r>
                            <a:rPr lang="en-US" dirty="0" smtClean="0"/>
                            <a:t>Shorter than</a:t>
                          </a:r>
                        </a:p>
                        <a:p>
                          <a:pPr marL="285750" indent="-285750">
                            <a:buFont typeface="Arial" panose="020B0604020202020204" pitchFamily="34" charset="0"/>
                            <a:buChar char="•"/>
                          </a:pPr>
                          <a:r>
                            <a:rPr lang="en-US" dirty="0" smtClean="0"/>
                            <a:t>Below</a:t>
                          </a:r>
                        </a:p>
                        <a:p>
                          <a:endParaRPr lang="en-US" dirty="0" smtClean="0"/>
                        </a:p>
                      </a:txBody>
                      <a:tcPr/>
                    </a:tc>
                    <a:tc>
                      <a:txBody>
                        <a:bodyPr/>
                        <a:lstStyle/>
                        <a:p>
                          <a:r>
                            <a:rPr lang="en-US" dirty="0" smtClean="0"/>
                            <a:t>• Greater than</a:t>
                          </a:r>
                        </a:p>
                        <a:p>
                          <a:r>
                            <a:rPr lang="en-US" dirty="0" smtClean="0"/>
                            <a:t>• More than</a:t>
                          </a:r>
                        </a:p>
                        <a:p>
                          <a:r>
                            <a:rPr lang="en-US" dirty="0" smtClean="0"/>
                            <a:t>• Exceeds</a:t>
                          </a:r>
                        </a:p>
                        <a:p>
                          <a:r>
                            <a:rPr lang="en-US" dirty="0" smtClean="0"/>
                            <a:t>• Larger than</a:t>
                          </a:r>
                        </a:p>
                        <a:p>
                          <a:r>
                            <a:rPr lang="en-US" dirty="0" smtClean="0"/>
                            <a:t>• Longer than</a:t>
                          </a:r>
                        </a:p>
                        <a:p>
                          <a:r>
                            <a:rPr lang="en-US" dirty="0" smtClean="0"/>
                            <a:t>• Above</a:t>
                          </a:r>
                          <a:endParaRPr lang="en-US" dirty="0"/>
                        </a:p>
                      </a:txBody>
                      <a:tcPr/>
                    </a:tc>
                    <a:tc>
                      <a:txBody>
                        <a:bodyPr/>
                        <a:lstStyle/>
                        <a:p>
                          <a:pPr marL="285750" indent="-285750">
                            <a:buFont typeface="Arial" panose="020B0604020202020204" pitchFamily="34" charset="0"/>
                            <a:buChar char="•"/>
                          </a:pPr>
                          <a:r>
                            <a:rPr lang="en-US" dirty="0" smtClean="0"/>
                            <a:t>Greater than or equal to</a:t>
                          </a:r>
                        </a:p>
                        <a:p>
                          <a:pPr marL="285750" indent="-285750">
                            <a:buFont typeface="Arial" panose="020B0604020202020204" pitchFamily="34" charset="0"/>
                            <a:buChar char="•"/>
                          </a:pPr>
                          <a:r>
                            <a:rPr lang="en-US" dirty="0" smtClean="0"/>
                            <a:t>At least</a:t>
                          </a:r>
                        </a:p>
                        <a:p>
                          <a:pPr marL="285750" indent="-285750">
                            <a:buFont typeface="Arial" panose="020B0604020202020204" pitchFamily="34" charset="0"/>
                            <a:buChar char="•"/>
                          </a:pPr>
                          <a:r>
                            <a:rPr lang="en-US" dirty="0" smtClean="0"/>
                            <a:t>Minimum</a:t>
                          </a:r>
                        </a:p>
                        <a:p>
                          <a:pPr marL="285750" indent="-285750">
                            <a:buFont typeface="Arial" panose="020B0604020202020204" pitchFamily="34" charset="0"/>
                            <a:buChar char="•"/>
                          </a:pPr>
                          <a:r>
                            <a:rPr lang="en-US" dirty="0" smtClean="0"/>
                            <a:t>Not less than</a:t>
                          </a:r>
                        </a:p>
                        <a:p>
                          <a:pPr marL="285750" indent="-285750">
                            <a:buFont typeface="Arial" panose="020B0604020202020204" pitchFamily="34" charset="0"/>
                            <a:buChar char="•"/>
                          </a:pPr>
                          <a:r>
                            <a:rPr lang="en-US" dirty="0" smtClean="0"/>
                            <a:t>Not fewer than</a:t>
                          </a:r>
                        </a:p>
                        <a:p>
                          <a:pPr marL="285750" indent="-285750">
                            <a:buFont typeface="Arial" panose="020B0604020202020204" pitchFamily="34" charset="0"/>
                            <a:buChar char="•"/>
                          </a:pPr>
                          <a:r>
                            <a:rPr lang="en-US" dirty="0" smtClean="0"/>
                            <a:t>Not below</a:t>
                          </a:r>
                        </a:p>
                        <a:p>
                          <a:pPr marL="285750" indent="-285750">
                            <a:buFont typeface="Arial" panose="020B0604020202020204" pitchFamily="34" charset="0"/>
                            <a:buChar char="•"/>
                          </a:pPr>
                          <a:r>
                            <a:rPr lang="en-US" dirty="0" smtClean="0"/>
                            <a:t>Not smaller than </a:t>
                          </a:r>
                          <a:endParaRPr lang="en-US" dirty="0"/>
                        </a:p>
                      </a:txBody>
                      <a:tcPr/>
                    </a:tc>
                    <a:tc>
                      <a:txBody>
                        <a:bodyPr/>
                        <a:lstStyle/>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Less than or equal to</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At most</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Maximum</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Not more than</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Not greater than</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Does not exceed</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Not above</a:t>
                          </a:r>
                        </a:p>
                        <a:p>
                          <a:endParaRPr lang="en-US" dirty="0"/>
                        </a:p>
                      </a:txBody>
                      <a:tcPr/>
                    </a:tc>
                  </a:tr>
                </a:tbl>
              </a:graphicData>
            </a:graphic>
          </p:graphicFrame>
        </mc:Fallback>
      </mc:AlternateContent>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1201320" y="1336680"/>
              <a:ext cx="10274040" cy="4026240"/>
            </p14:xfrm>
          </p:contentPart>
        </mc:Choice>
        <mc:Fallback xmlns="">
          <p:pic>
            <p:nvPicPr>
              <p:cNvPr id="3" name="Ink 2"/>
              <p:cNvPicPr/>
              <p:nvPr/>
            </p:nvPicPr>
            <p:blipFill>
              <a:blip r:embed="rId4"/>
              <a:stretch>
                <a:fillRect/>
              </a:stretch>
            </p:blipFill>
            <p:spPr>
              <a:xfrm>
                <a:off x="1196280" y="1333440"/>
                <a:ext cx="10286280" cy="4039200"/>
              </a:xfrm>
              <a:prstGeom prst="rect">
                <a:avLst/>
              </a:prstGeom>
            </p:spPr>
          </p:pic>
        </mc:Fallback>
      </mc:AlternateContent>
    </p:spTree>
    <p:extLst>
      <p:ext uri="{BB962C8B-B14F-4D97-AF65-F5344CB8AC3E}">
        <p14:creationId xmlns:p14="http://schemas.microsoft.com/office/powerpoint/2010/main" val="10195681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 of approaching the LPI</a:t>
            </a:r>
            <a:endParaRPr lang="en-US" dirty="0"/>
          </a:p>
        </p:txBody>
      </p:sp>
      <p:sp>
        <p:nvSpPr>
          <p:cNvPr id="3" name="Content Placeholder 2"/>
          <p:cNvSpPr>
            <a:spLocks noGrp="1"/>
          </p:cNvSpPr>
          <p:nvPr>
            <p:ph idx="1"/>
          </p:nvPr>
        </p:nvSpPr>
        <p:spPr/>
        <p:txBody>
          <a:bodyPr/>
          <a:lstStyle/>
          <a:p>
            <a:r>
              <a:rPr lang="en-US" dirty="0" smtClean="0"/>
              <a:t> Define the variables to be used </a:t>
            </a:r>
            <a:r>
              <a:rPr lang="en-US" dirty="0" err="1" smtClean="0"/>
              <a:t>i.e</a:t>
            </a:r>
            <a:r>
              <a:rPr lang="en-US" dirty="0" smtClean="0"/>
              <a:t> x and y</a:t>
            </a:r>
          </a:p>
          <a:p>
            <a:r>
              <a:rPr lang="en-US" dirty="0" smtClean="0"/>
              <a:t>Form the inequalities satisfying the given conditions including the non negativity constraints</a:t>
            </a:r>
          </a:p>
          <a:p>
            <a:r>
              <a:rPr lang="en-US" dirty="0" smtClean="0"/>
              <a:t>Formulate the objective function </a:t>
            </a:r>
            <a:r>
              <a:rPr lang="en-US" dirty="0" err="1" smtClean="0"/>
              <a:t>i.e</a:t>
            </a:r>
            <a:r>
              <a:rPr lang="en-US" dirty="0" smtClean="0"/>
              <a:t> f(</a:t>
            </a:r>
            <a:r>
              <a:rPr lang="en-US" dirty="0" err="1" smtClean="0"/>
              <a:t>x,y</a:t>
            </a:r>
            <a:r>
              <a:rPr lang="en-US" dirty="0" smtClean="0"/>
              <a:t>) = ax + by</a:t>
            </a:r>
          </a:p>
          <a:p>
            <a:r>
              <a:rPr lang="en-US" dirty="0" smtClean="0"/>
              <a:t>Graph all the inequalities and shade the unwanted region. Clearly locate the feasible points.</a:t>
            </a:r>
          </a:p>
          <a:p>
            <a:r>
              <a:rPr lang="en-US" dirty="0" err="1" smtClean="0"/>
              <a:t>Optimise</a:t>
            </a:r>
            <a:r>
              <a:rPr lang="en-US" dirty="0" smtClean="0"/>
              <a:t> the Objective function</a:t>
            </a:r>
          </a:p>
          <a:p>
            <a:endParaRPr lang="en-US" dirty="0"/>
          </a:p>
        </p:txBody>
      </p:sp>
    </p:spTree>
    <p:extLst>
      <p:ext uri="{BB962C8B-B14F-4D97-AF65-F5344CB8AC3E}">
        <p14:creationId xmlns:p14="http://schemas.microsoft.com/office/powerpoint/2010/main" val="9031529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389529" y="207963"/>
            <a:ext cx="9144000" cy="2387600"/>
          </a:xfrm>
        </p:spPr>
        <p:txBody>
          <a:bodyPr/>
          <a:lstStyle/>
          <a:p>
            <a:r>
              <a:rPr lang="en-US" dirty="0" smtClean="0"/>
              <a:t>ACTIVITY</a:t>
            </a:r>
            <a:endParaRPr lang="en-US" dirty="0"/>
          </a:p>
        </p:txBody>
      </p:sp>
      <p:sp>
        <p:nvSpPr>
          <p:cNvPr id="5" name="Subtitle 4"/>
          <p:cNvSpPr>
            <a:spLocks noGrp="1"/>
          </p:cNvSpPr>
          <p:nvPr>
            <p:ph type="subTitle" idx="1"/>
          </p:nvPr>
        </p:nvSpPr>
        <p:spPr/>
        <p:txBody>
          <a:bodyPr>
            <a:normAutofit/>
          </a:bodyPr>
          <a:lstStyle/>
          <a:p>
            <a:r>
              <a:rPr lang="en-US" sz="5400" dirty="0" smtClean="0">
                <a:solidFill>
                  <a:srgbClr val="FF0000"/>
                </a:solidFill>
              </a:rPr>
              <a:t>Forming  inequalities  from different scenarios</a:t>
            </a:r>
            <a:endParaRPr lang="en-US" sz="5400" dirty="0">
              <a:solidFill>
                <a:srgbClr val="FF0000"/>
              </a:solidFill>
            </a:endParaRPr>
          </a:p>
        </p:txBody>
      </p:sp>
    </p:spTree>
    <p:extLst>
      <p:ext uri="{BB962C8B-B14F-4D97-AF65-F5344CB8AC3E}">
        <p14:creationId xmlns:p14="http://schemas.microsoft.com/office/powerpoint/2010/main" val="27345570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1</a:t>
            </a:r>
            <a:endParaRPr lang="en-US" dirty="0"/>
          </a:p>
        </p:txBody>
      </p:sp>
      <p:sp>
        <p:nvSpPr>
          <p:cNvPr id="3" name="Content Placeholder 2"/>
          <p:cNvSpPr>
            <a:spLocks noGrp="1"/>
          </p:cNvSpPr>
          <p:nvPr>
            <p:ph sz="half" idx="1"/>
          </p:nvPr>
        </p:nvSpPr>
        <p:spPr/>
        <p:txBody>
          <a:bodyPr>
            <a:normAutofit fontScale="92500" lnSpcReduction="10000"/>
          </a:bodyPr>
          <a:lstStyle/>
          <a:p>
            <a:r>
              <a:rPr lang="en-US" dirty="0" smtClean="0"/>
              <a:t>A furniture company has Shs 120,000 to invest in making tables and chairs. It costs Shs 20,000 to make each table and Shs 12,000 to make each chair. The company has a storage space of at least 8 items altogether. Each table yields a profit of Shs 80,000 and each chair a profit of Shs 45,000.</a:t>
            </a:r>
          </a:p>
          <a:p>
            <a:r>
              <a:rPr lang="en-US" dirty="0" smtClean="0"/>
              <a:t>Find how many tables and chairs should be made so as to maximize profit and calculate this maximum profit</a:t>
            </a:r>
          </a:p>
          <a:p>
            <a:endParaRPr lang="en-US" dirty="0"/>
          </a:p>
        </p:txBody>
      </p:sp>
      <p:sp>
        <p:nvSpPr>
          <p:cNvPr id="4" name="Content Placeholder 3"/>
          <p:cNvSpPr>
            <a:spLocks noGrp="1"/>
          </p:cNvSpPr>
          <p:nvPr>
            <p:ph sz="half" idx="2"/>
          </p:nvPr>
        </p:nvSpPr>
        <p:spPr/>
        <p:txBody>
          <a:bodyPr>
            <a:normAutofit fontScale="92500" lnSpcReduction="10000"/>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677520" y="348120"/>
              <a:ext cx="11520000" cy="6234480"/>
            </p14:xfrm>
          </p:contentPart>
        </mc:Choice>
        <mc:Fallback xmlns="">
          <p:pic>
            <p:nvPicPr>
              <p:cNvPr id="5" name="Ink 4"/>
              <p:cNvPicPr/>
              <p:nvPr/>
            </p:nvPicPr>
            <p:blipFill>
              <a:blip r:embed="rId3"/>
              <a:stretch>
                <a:fillRect/>
              </a:stretch>
            </p:blipFill>
            <p:spPr>
              <a:xfrm>
                <a:off x="667440" y="341280"/>
                <a:ext cx="11540880" cy="6254280"/>
              </a:xfrm>
              <a:prstGeom prst="rect">
                <a:avLst/>
              </a:prstGeom>
            </p:spPr>
          </p:pic>
        </mc:Fallback>
      </mc:AlternateContent>
    </p:spTree>
    <p:extLst>
      <p:ext uri="{BB962C8B-B14F-4D97-AF65-F5344CB8AC3E}">
        <p14:creationId xmlns:p14="http://schemas.microsoft.com/office/powerpoint/2010/main" val="353793546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2</a:t>
            </a:r>
            <a:endParaRPr lang="en-US" dirty="0"/>
          </a:p>
        </p:txBody>
      </p:sp>
      <p:sp>
        <p:nvSpPr>
          <p:cNvPr id="3" name="Content Placeholder 2"/>
          <p:cNvSpPr>
            <a:spLocks noGrp="1"/>
          </p:cNvSpPr>
          <p:nvPr>
            <p:ph sz="half" idx="1"/>
          </p:nvPr>
        </p:nvSpPr>
        <p:spPr/>
        <p:txBody>
          <a:bodyPr>
            <a:normAutofit fontScale="92500" lnSpcReduction="20000"/>
          </a:bodyPr>
          <a:lstStyle/>
          <a:p>
            <a:r>
              <a:rPr lang="en-US" dirty="0" smtClean="0"/>
              <a:t>Ann has been sent to the nearby supermarket to buy some Apples and oranges . Apples cost sh.500 each and oranges cost sh.250 each. She is given only sh.2000 to spend. She must not buy more than 2 Apples and she must buy at least 4 oranges. She must also buy at least 6 fruits all together because her family has 6 members.</a:t>
            </a:r>
          </a:p>
          <a:p>
            <a:r>
              <a:rPr lang="en-US" dirty="0" smtClean="0"/>
              <a:t>Find how many apples and oranges should be purchased so as to minimize her expenditure while maximizing purchases.</a:t>
            </a:r>
          </a:p>
          <a:p>
            <a:pPr marL="0" indent="0">
              <a:buNone/>
            </a:pPr>
            <a:endParaRPr lang="en-US" dirty="0"/>
          </a:p>
        </p:txBody>
      </p:sp>
      <p:sp>
        <p:nvSpPr>
          <p:cNvPr id="4" name="Content Placeholder 3"/>
          <p:cNvSpPr>
            <a:spLocks noGrp="1"/>
          </p:cNvSpPr>
          <p:nvPr>
            <p:ph sz="half" idx="2"/>
          </p:nvPr>
        </p:nvSpPr>
        <p:spPr/>
        <p:txBody>
          <a:bodyPr>
            <a:normAutofit fontScale="92500" lnSpcReduction="20000"/>
          </a:bodyPr>
          <a:lstStyle/>
          <a:p>
            <a:endParaRPr lang="en-US" dirty="0"/>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266480" y="223200"/>
              <a:ext cx="10931040" cy="6350760"/>
            </p14:xfrm>
          </p:contentPart>
        </mc:Choice>
        <mc:Fallback xmlns="">
          <p:pic>
            <p:nvPicPr>
              <p:cNvPr id="5" name="Ink 4"/>
              <p:cNvPicPr/>
              <p:nvPr/>
            </p:nvPicPr>
            <p:blipFill>
              <a:blip r:embed="rId3"/>
              <a:stretch>
                <a:fillRect/>
              </a:stretch>
            </p:blipFill>
            <p:spPr>
              <a:xfrm>
                <a:off x="1262520" y="219240"/>
                <a:ext cx="10948320" cy="6371280"/>
              </a:xfrm>
              <a:prstGeom prst="rect">
                <a:avLst/>
              </a:prstGeom>
            </p:spPr>
          </p:pic>
        </mc:Fallback>
      </mc:AlternateContent>
    </p:spTree>
    <p:extLst>
      <p:ext uri="{BB962C8B-B14F-4D97-AF65-F5344CB8AC3E}">
        <p14:creationId xmlns:p14="http://schemas.microsoft.com/office/powerpoint/2010/main" val="154212408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3</a:t>
            </a:r>
            <a:endParaRPr lang="en-US" dirty="0"/>
          </a:p>
        </p:txBody>
      </p:sp>
      <p:sp>
        <p:nvSpPr>
          <p:cNvPr id="3" name="Content Placeholder 2"/>
          <p:cNvSpPr>
            <a:spLocks noGrp="1"/>
          </p:cNvSpPr>
          <p:nvPr>
            <p:ph sz="half" idx="1"/>
          </p:nvPr>
        </p:nvSpPr>
        <p:spPr/>
        <p:txBody>
          <a:bodyPr>
            <a:normAutofit fontScale="85000" lnSpcReduction="10000"/>
          </a:bodyPr>
          <a:lstStyle/>
          <a:p>
            <a:r>
              <a:rPr lang="en-US" dirty="0" smtClean="0"/>
              <a:t>A store wants to liquidate 200 shirts and 100 pairs of pants from last season. They have decided to put together two offers, A and B. Offer A is a package of one shirt and a pair of pants which will sell for UGX 30,000 . Offer B is a package of three shirts and a pair of pants, which will sell for UGX 50,000 . The store does not want to sell less than 20 packages of Offer A and less than 10 of Offer B. How many packages of each do they have to deal to maximize the money generated from the promotion?</a:t>
            </a:r>
            <a:endParaRPr lang="en-US" dirty="0"/>
          </a:p>
        </p:txBody>
      </p:sp>
      <p:sp>
        <p:nvSpPr>
          <p:cNvPr id="4" name="Content Placeholder 3"/>
          <p:cNvSpPr>
            <a:spLocks noGrp="1"/>
          </p:cNvSpPr>
          <p:nvPr>
            <p:ph sz="half" idx="2"/>
          </p:nvPr>
        </p:nvSpPr>
        <p:spPr/>
        <p:txBody>
          <a:bodyPr>
            <a:normAutofit fontScale="85000" lnSpcReduction="10000"/>
          </a:bodyPr>
          <a:lstStyle/>
          <a:p>
            <a:endParaRPr lang="en-US" dirty="0"/>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987480" y="365760"/>
              <a:ext cx="10915200" cy="6222240"/>
            </p14:xfrm>
          </p:contentPart>
        </mc:Choice>
        <mc:Fallback xmlns="">
          <p:pic>
            <p:nvPicPr>
              <p:cNvPr id="5" name="Ink 4"/>
              <p:cNvPicPr/>
              <p:nvPr/>
            </p:nvPicPr>
            <p:blipFill>
              <a:blip r:embed="rId3"/>
              <a:stretch>
                <a:fillRect/>
              </a:stretch>
            </p:blipFill>
            <p:spPr>
              <a:xfrm>
                <a:off x="975240" y="361080"/>
                <a:ext cx="10933200" cy="6239160"/>
              </a:xfrm>
              <a:prstGeom prst="rect">
                <a:avLst/>
              </a:prstGeom>
            </p:spPr>
          </p:pic>
        </mc:Fallback>
      </mc:AlternateContent>
    </p:spTree>
    <p:extLst>
      <p:ext uri="{BB962C8B-B14F-4D97-AF65-F5344CB8AC3E}">
        <p14:creationId xmlns:p14="http://schemas.microsoft.com/office/powerpoint/2010/main" val="19069888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Item 4</a:t>
            </a:r>
            <a:endParaRPr lang="en-US" dirty="0"/>
          </a:p>
        </p:txBody>
      </p:sp>
      <p:sp>
        <p:nvSpPr>
          <p:cNvPr id="3" name="Content Placeholder 2"/>
          <p:cNvSpPr>
            <a:spLocks noGrp="1"/>
          </p:cNvSpPr>
          <p:nvPr>
            <p:ph sz="half" idx="1"/>
          </p:nvPr>
        </p:nvSpPr>
        <p:spPr/>
        <p:txBody>
          <a:bodyPr>
            <a:normAutofit lnSpcReduction="10000"/>
          </a:bodyPr>
          <a:lstStyle/>
          <a:p>
            <a:r>
              <a:rPr lang="en-US" dirty="0" smtClean="0"/>
              <a:t>A school is preparing a trip for 400 students. The company who is providing the transportation has 10 buses of 50 seats each and 8 buses of 40 seats, but only has 9 drivers available. The rental cost for a large bus is UGX 800,000 and  for a small bus UGX 600,000. Calculate how many buses of each type should be used for the trip for the least possible cost.</a:t>
            </a:r>
            <a:endParaRPr lang="en-US" dirty="0"/>
          </a:p>
        </p:txBody>
      </p:sp>
      <p:sp>
        <p:nvSpPr>
          <p:cNvPr id="4" name="Content Placeholder 3"/>
          <p:cNvSpPr>
            <a:spLocks noGrp="1"/>
          </p:cNvSpPr>
          <p:nvPr>
            <p:ph sz="half" idx="2"/>
          </p:nvPr>
        </p:nvSpPr>
        <p:spPr/>
        <p:txBody>
          <a:bodyPr>
            <a:normAutofit lnSpcReduction="10000"/>
          </a:bodyPr>
          <a:lstStyle/>
          <a:p>
            <a:endParaRPr lang="en-US" dirty="0"/>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072080" y="885600"/>
              <a:ext cx="10992600" cy="5851080"/>
            </p14:xfrm>
          </p:contentPart>
        </mc:Choice>
        <mc:Fallback xmlns="">
          <p:pic>
            <p:nvPicPr>
              <p:cNvPr id="5" name="Ink 4"/>
              <p:cNvPicPr/>
              <p:nvPr/>
            </p:nvPicPr>
            <p:blipFill>
              <a:blip r:embed="rId3"/>
              <a:stretch>
                <a:fillRect/>
              </a:stretch>
            </p:blipFill>
            <p:spPr>
              <a:xfrm>
                <a:off x="1059120" y="878760"/>
                <a:ext cx="11013480" cy="5869080"/>
              </a:xfrm>
              <a:prstGeom prst="rect">
                <a:avLst/>
              </a:prstGeom>
            </p:spPr>
          </p:pic>
        </mc:Fallback>
      </mc:AlternateContent>
    </p:spTree>
    <p:extLst>
      <p:ext uri="{BB962C8B-B14F-4D97-AF65-F5344CB8AC3E}">
        <p14:creationId xmlns:p14="http://schemas.microsoft.com/office/powerpoint/2010/main" val="23299568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smtClean="0"/>
              <a:t>Item 5</a:t>
            </a:r>
            <a:endParaRPr lang="en-US" dirty="0"/>
          </a:p>
        </p:txBody>
      </p:sp>
      <mc:AlternateContent xmlns:mc="http://schemas.openxmlformats.org/markup-compatibility/2006" xmlns:a14="http://schemas.microsoft.com/office/drawing/2010/main">
        <mc:Choice Requires="a14">
          <p:sp>
            <p:nvSpPr>
              <p:cNvPr id="23" name="Content Placeholder 22"/>
              <p:cNvSpPr>
                <a:spLocks noGrp="1"/>
              </p:cNvSpPr>
              <p:nvPr>
                <p:ph sz="half" idx="1"/>
              </p:nvPr>
            </p:nvSpPr>
            <p:spPr/>
            <p:txBody>
              <a:bodyPr>
                <a:normAutofit fontScale="85000" lnSpcReduction="20000"/>
              </a:bodyPr>
              <a:lstStyle/>
              <a:p>
                <a:r>
                  <a:rPr lang="en-US" dirty="0" smtClean="0"/>
                  <a:t>A transport company has two types of trucks, Type A and Type B. Type A has a refrigerated capacity of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20 </m:t>
                        </m:r>
                        <m:r>
                          <a:rPr lang="en-US" b="0" i="1" smtClean="0">
                            <a:latin typeface="Cambria Math" panose="02040503050406030204" pitchFamily="18" charset="0"/>
                          </a:rPr>
                          <m:t>𝑚</m:t>
                        </m:r>
                      </m:e>
                      <m:sup>
                        <m:r>
                          <a:rPr lang="en-US" b="0" i="1" smtClean="0">
                            <a:latin typeface="Cambria Math" panose="02040503050406030204" pitchFamily="18" charset="0"/>
                          </a:rPr>
                          <m:t>3</m:t>
                        </m:r>
                      </m:sup>
                    </m:sSup>
                  </m:oMath>
                </a14:m>
                <a:r>
                  <a:rPr lang="en-US" dirty="0" smtClean="0"/>
                  <a:t>and a non-refrigerated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40 </m:t>
                        </m:r>
                        <m:r>
                          <a:rPr lang="en-US" b="0" i="1" smtClean="0">
                            <a:latin typeface="Cambria Math" panose="02040503050406030204" pitchFamily="18" charset="0"/>
                          </a:rPr>
                          <m:t>𝑚</m:t>
                        </m:r>
                      </m:e>
                      <m:sup>
                        <m:r>
                          <a:rPr lang="en-US" b="0" i="1" smtClean="0">
                            <a:latin typeface="Cambria Math" panose="02040503050406030204" pitchFamily="18" charset="0"/>
                          </a:rPr>
                          <m:t>3</m:t>
                        </m:r>
                      </m:sup>
                    </m:sSup>
                  </m:oMath>
                </a14:m>
                <a:r>
                  <a:rPr lang="en-US" dirty="0" smtClean="0"/>
                  <a:t>capacity of  . In contrast, Type B has the same overall volume with equal refrigerated and non-refrigerated stock sections. A grocer must hire trucks to transport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3000 </m:t>
                        </m:r>
                        <m:r>
                          <a:rPr lang="en-US" b="0" i="1" smtClean="0">
                            <a:latin typeface="Cambria Math" panose="02040503050406030204" pitchFamily="18" charset="0"/>
                          </a:rPr>
                          <m:t>𝑚</m:t>
                        </m:r>
                      </m:e>
                      <m:sup>
                        <m:r>
                          <a:rPr lang="en-US" b="0" i="1" smtClean="0">
                            <a:latin typeface="Cambria Math" panose="02040503050406030204" pitchFamily="18" charset="0"/>
                          </a:rPr>
                          <m:t>3</m:t>
                        </m:r>
                      </m:sup>
                    </m:sSup>
                  </m:oMath>
                </a14:m>
                <a:r>
                  <a:rPr lang="en-US" dirty="0" smtClean="0"/>
                  <a:t> of refrigerated stock and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4000 </m:t>
                        </m:r>
                        <m:r>
                          <a:rPr lang="en-US" b="0" i="1" smtClean="0">
                            <a:latin typeface="Cambria Math" panose="02040503050406030204" pitchFamily="18" charset="0"/>
                          </a:rPr>
                          <m:t>𝑚</m:t>
                        </m:r>
                      </m:e>
                      <m:sup>
                        <m:r>
                          <a:rPr lang="en-US" b="0" i="1" smtClean="0">
                            <a:latin typeface="Cambria Math" panose="02040503050406030204" pitchFamily="18" charset="0"/>
                          </a:rPr>
                          <m:t>3</m:t>
                        </m:r>
                      </m:sup>
                    </m:sSup>
                  </m:oMath>
                </a14:m>
                <a:r>
                  <a:rPr lang="en-US" dirty="0" smtClean="0"/>
                  <a:t> of non-refrigerated stock. The cost per kilometer of Type A is UGX 30,000 , and  UGX 40000 for Type B. How many trucks of each type should the grocer rent to achieve the minimum total cost?</a:t>
                </a:r>
                <a:endParaRPr lang="en-US" dirty="0"/>
              </a:p>
              <a:p>
                <a:endParaRPr lang="en-US" dirty="0"/>
              </a:p>
            </p:txBody>
          </p:sp>
        </mc:Choice>
        <mc:Fallback xmlns="">
          <p:sp>
            <p:nvSpPr>
              <p:cNvPr id="23" name="Content Placeholder 22"/>
              <p:cNvSpPr>
                <a:spLocks noGrp="1" noRot="1" noChangeAspect="1" noMove="1" noResize="1" noEditPoints="1" noAdjustHandles="1" noChangeArrowheads="1" noChangeShapeType="1" noTextEdit="1"/>
              </p:cNvSpPr>
              <p:nvPr>
                <p:ph sz="half" idx="1"/>
              </p:nvPr>
            </p:nvSpPr>
            <p:spPr>
              <a:blipFill rotWithShape="0">
                <a:blip r:embed="rId2"/>
                <a:stretch>
                  <a:fillRect l="-1647" t="-3221" r="-2471"/>
                </a:stretch>
              </a:blipFill>
            </p:spPr>
            <p:txBody>
              <a:bodyPr/>
              <a:lstStyle/>
              <a:p>
                <a:r>
                  <a:rPr lang="en-US">
                    <a:noFill/>
                  </a:rPr>
                  <a:t> </a:t>
                </a:r>
              </a:p>
            </p:txBody>
          </p:sp>
        </mc:Fallback>
      </mc:AlternateContent>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936000" y="204480"/>
              <a:ext cx="10967760" cy="6652080"/>
            </p14:xfrm>
          </p:contentPart>
        </mc:Choice>
        <mc:Fallback xmlns="">
          <p:pic>
            <p:nvPicPr>
              <p:cNvPr id="2" name="Ink 1"/>
              <p:cNvPicPr/>
              <p:nvPr/>
            </p:nvPicPr>
            <p:blipFill>
              <a:blip r:embed="rId4"/>
              <a:stretch>
                <a:fillRect/>
              </a:stretch>
            </p:blipFill>
            <p:spPr>
              <a:xfrm>
                <a:off x="923760" y="193320"/>
                <a:ext cx="10990440" cy="6675840"/>
              </a:xfrm>
              <a:prstGeom prst="rect">
                <a:avLst/>
              </a:prstGeom>
            </p:spPr>
          </p:pic>
        </mc:Fallback>
      </mc:AlternateContent>
    </p:spTree>
    <p:extLst>
      <p:ext uri="{BB962C8B-B14F-4D97-AF65-F5344CB8AC3E}">
        <p14:creationId xmlns:p14="http://schemas.microsoft.com/office/powerpoint/2010/main" val="246228423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Item 6</a:t>
            </a:r>
            <a:endParaRPr lang="en-US" dirty="0"/>
          </a:p>
        </p:txBody>
      </p:sp>
      <p:sp>
        <p:nvSpPr>
          <p:cNvPr id="4" name="Content Placeholder 3"/>
          <p:cNvSpPr>
            <a:spLocks noGrp="1"/>
          </p:cNvSpPr>
          <p:nvPr>
            <p:ph sz="half" idx="2"/>
          </p:nvPr>
        </p:nvSpPr>
        <p:spPr/>
        <p:txBody>
          <a:bodyPr>
            <a:normAutofit fontScale="70000" lnSpcReduction="20000"/>
          </a:bodyPr>
          <a:lstStyle/>
          <a:p>
            <a:pPr lvl="0"/>
            <a:endParaRPr lang="en-US" dirty="0"/>
          </a:p>
        </p:txBody>
      </p:sp>
      <p:sp>
        <p:nvSpPr>
          <p:cNvPr id="6" name="Content Placeholder 5"/>
          <p:cNvSpPr>
            <a:spLocks noGrp="1"/>
          </p:cNvSpPr>
          <p:nvPr>
            <p:ph sz="half" idx="1"/>
          </p:nvPr>
        </p:nvSpPr>
        <p:spPr/>
        <p:txBody>
          <a:bodyPr>
            <a:normAutofit fontScale="70000" lnSpcReduction="20000"/>
          </a:bodyPr>
          <a:lstStyle/>
          <a:p>
            <a:pPr marL="0" indent="0">
              <a:buNone/>
            </a:pPr>
            <a:r>
              <a:rPr lang="en-US" dirty="0" smtClean="0"/>
              <a:t>A school has organized a Geography study tour for 90 </a:t>
            </a:r>
            <a:r>
              <a:rPr lang="en-US" dirty="0" err="1" smtClean="0"/>
              <a:t>students.Two</a:t>
            </a:r>
            <a:r>
              <a:rPr lang="en-US" dirty="0" smtClean="0"/>
              <a:t> types of vehicles are </a:t>
            </a:r>
            <a:r>
              <a:rPr lang="en-US" dirty="0" err="1" smtClean="0"/>
              <a:t>needed;taxis</a:t>
            </a:r>
            <a:r>
              <a:rPr lang="en-US" dirty="0" smtClean="0"/>
              <a:t> and costa </a:t>
            </a:r>
            <a:r>
              <a:rPr lang="en-US" dirty="0" err="1" smtClean="0"/>
              <a:t>buses.The</a:t>
            </a:r>
            <a:r>
              <a:rPr lang="en-US" dirty="0" smtClean="0"/>
              <a:t> maximum capacity of the taxis is 15 passengers while that of the costa bus is 30 </a:t>
            </a:r>
            <a:r>
              <a:rPr lang="en-US" dirty="0" err="1" smtClean="0"/>
              <a:t>passengers.The</a:t>
            </a:r>
            <a:r>
              <a:rPr lang="en-US" dirty="0" smtClean="0"/>
              <a:t> number of taxis will be greater than the number of costa </a:t>
            </a:r>
            <a:r>
              <a:rPr lang="en-US" dirty="0" err="1" smtClean="0"/>
              <a:t>buses.The</a:t>
            </a:r>
            <a:r>
              <a:rPr lang="en-US" dirty="0" smtClean="0"/>
              <a:t> number of taxis will be less than </a:t>
            </a:r>
            <a:r>
              <a:rPr lang="en-US" dirty="0" err="1" smtClean="0"/>
              <a:t>five.The</a:t>
            </a:r>
            <a:r>
              <a:rPr lang="en-US" dirty="0" smtClean="0"/>
              <a:t> cost of hiring a taxis is Shs60,000 while that of the costa is Shs 100,000.There is only Shs 600,000 available.</a:t>
            </a:r>
          </a:p>
          <a:p>
            <a:pPr marL="0" lvl="0" indent="0">
              <a:buNone/>
            </a:pPr>
            <a:r>
              <a:rPr lang="en-US" dirty="0"/>
              <a:t> </a:t>
            </a:r>
            <a:r>
              <a:rPr lang="en-US" dirty="0" smtClean="0"/>
              <a:t>(a) Write mathematical statements that show the relation between the number of taxis and  the number of costa buses</a:t>
            </a:r>
          </a:p>
          <a:p>
            <a:pPr marL="0" indent="0">
              <a:buNone/>
            </a:pPr>
            <a:r>
              <a:rPr lang="en-US" dirty="0" smtClean="0"/>
              <a:t>(b) Find from your graph the number of taxis and costa buses which are full to capacity that must be ordered so that all the students are transported</a:t>
            </a:r>
            <a:endParaRPr lang="en-US" dirty="0"/>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478080" y="332280"/>
              <a:ext cx="11503800" cy="6526080"/>
            </p14:xfrm>
          </p:contentPart>
        </mc:Choice>
        <mc:Fallback xmlns="">
          <p:pic>
            <p:nvPicPr>
              <p:cNvPr id="3" name="Ink 2"/>
              <p:cNvPicPr/>
              <p:nvPr/>
            </p:nvPicPr>
            <p:blipFill>
              <a:blip r:embed="rId3"/>
              <a:stretch>
                <a:fillRect/>
              </a:stretch>
            </p:blipFill>
            <p:spPr>
              <a:xfrm>
                <a:off x="468360" y="327960"/>
                <a:ext cx="11526120" cy="6546960"/>
              </a:xfrm>
              <a:prstGeom prst="rect">
                <a:avLst/>
              </a:prstGeom>
            </p:spPr>
          </p:pic>
        </mc:Fallback>
      </mc:AlternateContent>
    </p:spTree>
    <p:extLst>
      <p:ext uri="{BB962C8B-B14F-4D97-AF65-F5344CB8AC3E}">
        <p14:creationId xmlns:p14="http://schemas.microsoft.com/office/powerpoint/2010/main" val="18219279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Item 7</a:t>
            </a:r>
            <a:endParaRPr lang="en-US" dirty="0"/>
          </a:p>
        </p:txBody>
      </p:sp>
      <p:sp>
        <p:nvSpPr>
          <p:cNvPr id="3" name="Content Placeholder 2"/>
          <p:cNvSpPr>
            <a:spLocks noGrp="1"/>
          </p:cNvSpPr>
          <p:nvPr>
            <p:ph sz="half" idx="1"/>
          </p:nvPr>
        </p:nvSpPr>
        <p:spPr/>
        <p:txBody>
          <a:bodyPr>
            <a:normAutofit fontScale="70000" lnSpcReduction="20000"/>
          </a:bodyPr>
          <a:lstStyle/>
          <a:p>
            <a:pPr marL="0" indent="0">
              <a:buNone/>
            </a:pPr>
            <a:r>
              <a:rPr lang="en-US" dirty="0"/>
              <a:t>You have friends who rear cows and goats. During the festive season, they want to sell at most 10 of their cows and at least 8 of their goats. They also want to ensure that the number of goats they sell are less than twice the number of cows. They also do not want to sell more than 20 animals all together. They wish to </a:t>
            </a:r>
            <a:r>
              <a:rPr lang="en-US" dirty="0" err="1"/>
              <a:t>maximise</a:t>
            </a:r>
            <a:r>
              <a:rPr lang="en-US" dirty="0"/>
              <a:t> sales by selling each goat at Shs200,000/= and each cow at Shs1.5 millions but they do not know the number of goats and cows to sell to fulfil their wish. </a:t>
            </a:r>
            <a:endParaRPr lang="en-US" dirty="0" smtClean="0"/>
          </a:p>
          <a:p>
            <a:r>
              <a:rPr lang="en-US" b="1" dirty="0" smtClean="0"/>
              <a:t>Task</a:t>
            </a:r>
            <a:r>
              <a:rPr lang="en-US" b="1" dirty="0"/>
              <a:t>: </a:t>
            </a:r>
            <a:endParaRPr lang="en-US" dirty="0"/>
          </a:p>
          <a:p>
            <a:pPr marL="0" indent="0">
              <a:buNone/>
            </a:pPr>
            <a:r>
              <a:rPr lang="en-US" dirty="0"/>
              <a:t>(a) write mathematical statements that show the relation between the cows and goats. </a:t>
            </a:r>
          </a:p>
          <a:p>
            <a:pPr marL="0" indent="0">
              <a:buNone/>
            </a:pPr>
            <a:r>
              <a:rPr lang="en-US" dirty="0" smtClean="0"/>
              <a:t> </a:t>
            </a:r>
            <a:r>
              <a:rPr lang="en-US" dirty="0"/>
              <a:t>(c) Help your friends to determine the maximum amount of money they will possibly make from the sale of cows and goats.</a:t>
            </a:r>
          </a:p>
        </p:txBody>
      </p:sp>
      <p:sp>
        <p:nvSpPr>
          <p:cNvPr id="4" name="Content Placeholder 3"/>
          <p:cNvSpPr>
            <a:spLocks noGrp="1"/>
          </p:cNvSpPr>
          <p:nvPr>
            <p:ph sz="half" idx="2"/>
          </p:nvPr>
        </p:nvSpPr>
        <p:spPr/>
        <p:txBody>
          <a:bodyPr>
            <a:normAutofit fontScale="70000" lnSpcReduction="20000"/>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737280" y="416880"/>
              <a:ext cx="11443320" cy="6403320"/>
            </p14:xfrm>
          </p:contentPart>
        </mc:Choice>
        <mc:Fallback xmlns="">
          <p:pic>
            <p:nvPicPr>
              <p:cNvPr id="5" name="Ink 4"/>
              <p:cNvPicPr/>
              <p:nvPr/>
            </p:nvPicPr>
            <p:blipFill>
              <a:blip r:embed="rId3"/>
              <a:stretch>
                <a:fillRect/>
              </a:stretch>
            </p:blipFill>
            <p:spPr>
              <a:xfrm>
                <a:off x="727200" y="409680"/>
                <a:ext cx="11463480" cy="6421680"/>
              </a:xfrm>
              <a:prstGeom prst="rect">
                <a:avLst/>
              </a:prstGeom>
            </p:spPr>
          </p:pic>
        </mc:Fallback>
      </mc:AlternateContent>
    </p:spTree>
    <p:extLst>
      <p:ext uri="{BB962C8B-B14F-4D97-AF65-F5344CB8AC3E}">
        <p14:creationId xmlns:p14="http://schemas.microsoft.com/office/powerpoint/2010/main" val="19758946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Item 2</a:t>
            </a:r>
            <a:br>
              <a:rPr lang="en-US" dirty="0"/>
            </a:br>
            <a:endParaRPr lang="en-US" dirty="0"/>
          </a:p>
        </p:txBody>
      </p:sp>
      <p:sp>
        <p:nvSpPr>
          <p:cNvPr id="3" name="Content Placeholder 2"/>
          <p:cNvSpPr>
            <a:spLocks noGrp="1"/>
          </p:cNvSpPr>
          <p:nvPr>
            <p:ph idx="1"/>
          </p:nvPr>
        </p:nvSpPr>
        <p:spPr>
          <a:xfrm>
            <a:off x="838200" y="1210235"/>
            <a:ext cx="10618694" cy="4966728"/>
          </a:xfrm>
        </p:spPr>
        <p:txBody>
          <a:bodyPr>
            <a:normAutofit fontScale="85000" lnSpcReduction="20000"/>
          </a:bodyPr>
          <a:lstStyle/>
          <a:p>
            <a:pPr lvl="0"/>
            <a:r>
              <a:rPr lang="en-US" dirty="0"/>
              <a:t>Sequence and patterns</a:t>
            </a:r>
          </a:p>
          <a:p>
            <a:pPr lvl="0"/>
            <a:r>
              <a:rPr lang="en-US" dirty="0"/>
              <a:t>Equation of lines and curves</a:t>
            </a:r>
          </a:p>
          <a:p>
            <a:pPr lvl="0"/>
            <a:r>
              <a:rPr lang="en-US" dirty="0"/>
              <a:t>Algebra 1 and 2</a:t>
            </a:r>
          </a:p>
          <a:p>
            <a:pPr lvl="0"/>
            <a:r>
              <a:rPr lang="en-US" dirty="0"/>
              <a:t>Mappings and relations</a:t>
            </a:r>
          </a:p>
          <a:p>
            <a:pPr lvl="0"/>
            <a:r>
              <a:rPr lang="en-US" dirty="0"/>
              <a:t>Vectors and translation</a:t>
            </a:r>
          </a:p>
          <a:p>
            <a:pPr lvl="0"/>
            <a:r>
              <a:rPr lang="en-US" dirty="0"/>
              <a:t>Inequalities and regions</a:t>
            </a:r>
          </a:p>
          <a:p>
            <a:pPr lvl="0"/>
            <a:r>
              <a:rPr lang="en-US" dirty="0"/>
              <a:t>Equation of a straight line</a:t>
            </a:r>
          </a:p>
          <a:p>
            <a:pPr lvl="0"/>
            <a:r>
              <a:rPr lang="en-US" dirty="0"/>
              <a:t>Simultaneous equations</a:t>
            </a:r>
          </a:p>
          <a:p>
            <a:pPr lvl="0"/>
            <a:r>
              <a:rPr lang="en-US" dirty="0"/>
              <a:t>Quadratic equations</a:t>
            </a:r>
          </a:p>
          <a:p>
            <a:pPr lvl="0"/>
            <a:r>
              <a:rPr lang="en-US" dirty="0"/>
              <a:t>Composite functions</a:t>
            </a:r>
          </a:p>
          <a:p>
            <a:pPr lvl="0"/>
            <a:r>
              <a:rPr lang="en-US" dirty="0"/>
              <a:t>Equations and inequalities</a:t>
            </a:r>
          </a:p>
          <a:p>
            <a:pPr lvl="0"/>
            <a:r>
              <a:rPr lang="en-US" b="1" dirty="0"/>
              <a:t>Linear programming</a:t>
            </a:r>
          </a:p>
          <a:p>
            <a:r>
              <a:rPr lang="en-US" dirty="0"/>
              <a:t>Loci</a:t>
            </a:r>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683280" y="3071160"/>
              <a:ext cx="4241880" cy="2642400"/>
            </p14:xfrm>
          </p:contentPart>
        </mc:Choice>
        <mc:Fallback xmlns="">
          <p:pic>
            <p:nvPicPr>
              <p:cNvPr id="4" name="Ink 3"/>
              <p:cNvPicPr/>
              <p:nvPr/>
            </p:nvPicPr>
            <p:blipFill>
              <a:blip r:embed="rId3"/>
              <a:stretch>
                <a:fillRect/>
              </a:stretch>
            </p:blipFill>
            <p:spPr>
              <a:xfrm>
                <a:off x="675720" y="3062160"/>
                <a:ext cx="4256640" cy="2660400"/>
              </a:xfrm>
              <a:prstGeom prst="rect">
                <a:avLst/>
              </a:prstGeom>
            </p:spPr>
          </p:pic>
        </mc:Fallback>
      </mc:AlternateContent>
    </p:spTree>
    <p:extLst>
      <p:ext uri="{BB962C8B-B14F-4D97-AF65-F5344CB8AC3E}">
        <p14:creationId xmlns:p14="http://schemas.microsoft.com/office/powerpoint/2010/main" val="198824794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Item 8</a:t>
            </a:r>
            <a:endParaRPr lang="en-US" dirty="0"/>
          </a:p>
        </p:txBody>
      </p:sp>
      <p:sp>
        <p:nvSpPr>
          <p:cNvPr id="4" name="Content Placeholder 3"/>
          <p:cNvSpPr>
            <a:spLocks noGrp="1"/>
          </p:cNvSpPr>
          <p:nvPr>
            <p:ph sz="half" idx="2"/>
          </p:nvPr>
        </p:nvSpPr>
        <p:spPr/>
        <p:txBody>
          <a:bodyPr>
            <a:normAutofit fontScale="55000" lnSpcReduction="20000"/>
          </a:bodyPr>
          <a:lstStyle/>
          <a:p>
            <a:endParaRPr lang="en-US" dirty="0"/>
          </a:p>
        </p:txBody>
      </p:sp>
      <p:sp>
        <p:nvSpPr>
          <p:cNvPr id="6" name="Content Placeholder 5"/>
          <p:cNvSpPr>
            <a:spLocks noGrp="1"/>
          </p:cNvSpPr>
          <p:nvPr>
            <p:ph sz="half" idx="1"/>
          </p:nvPr>
        </p:nvSpPr>
        <p:spPr>
          <a:xfrm>
            <a:off x="470647" y="1304365"/>
            <a:ext cx="5849471" cy="5311588"/>
          </a:xfrm>
        </p:spPr>
        <p:txBody>
          <a:bodyPr>
            <a:normAutofit fontScale="55000" lnSpcReduction="20000"/>
          </a:bodyPr>
          <a:lstStyle/>
          <a:p>
            <a:pPr marL="0" indent="0">
              <a:buNone/>
            </a:pPr>
            <a:r>
              <a:rPr lang="en-US" sz="3800" dirty="0"/>
              <a:t>Mr. </a:t>
            </a:r>
            <a:r>
              <a:rPr lang="en-US" sz="3800" dirty="0" err="1"/>
              <a:t>Nika</a:t>
            </a:r>
            <a:r>
              <a:rPr lang="en-US" sz="3800" dirty="0"/>
              <a:t> a tailor operates a small business by making dresses and shirts. After receiving training facilitated by a local NGO on how to improve small businesses and earn more, he started to have records about his daily operations.</a:t>
            </a:r>
          </a:p>
          <a:p>
            <a:pPr marL="0" indent="0">
              <a:buNone/>
            </a:pPr>
            <a:r>
              <a:rPr lang="en-US" sz="3800" dirty="0"/>
              <a:t>In one week, he makes at least 4 dresses, not more than 7 shirts and less than 14 dresses and shirts all together. The number of shirts he makes is more than two thirds of the number of dresses.</a:t>
            </a:r>
          </a:p>
          <a:p>
            <a:pPr marL="0" indent="0">
              <a:buNone/>
            </a:pPr>
            <a:r>
              <a:rPr lang="en-US" sz="3800" b="1" dirty="0"/>
              <a:t>TASK:</a:t>
            </a:r>
          </a:p>
          <a:p>
            <a:pPr marL="0" indent="0">
              <a:buNone/>
            </a:pPr>
            <a:r>
              <a:rPr lang="en-US" sz="3800" dirty="0"/>
              <a:t>a) (</a:t>
            </a:r>
            <a:r>
              <a:rPr lang="en-US" sz="3800" dirty="0" err="1"/>
              <a:t>i</a:t>
            </a:r>
            <a:r>
              <a:rPr lang="en-US" sz="3800" dirty="0"/>
              <a:t>). Write down the information above using algebraic statements.</a:t>
            </a:r>
          </a:p>
          <a:p>
            <a:pPr marL="0" indent="0">
              <a:buNone/>
            </a:pPr>
            <a:r>
              <a:rPr lang="en-US" sz="3800" dirty="0"/>
              <a:t>     (</a:t>
            </a:r>
            <a:r>
              <a:rPr lang="en-US" sz="3800" dirty="0" err="1"/>
              <a:t>i</a:t>
            </a:r>
            <a:r>
              <a:rPr lang="en-US" sz="3800" dirty="0"/>
              <a:t>). Help </a:t>
            </a:r>
            <a:r>
              <a:rPr lang="en-US" sz="3800" dirty="0" err="1"/>
              <a:t>Mr</a:t>
            </a:r>
            <a:r>
              <a:rPr lang="en-US" sz="3800" dirty="0"/>
              <a:t> </a:t>
            </a:r>
            <a:r>
              <a:rPr lang="en-US" sz="3800" dirty="0" err="1"/>
              <a:t>Nika</a:t>
            </a:r>
            <a:r>
              <a:rPr lang="en-US" sz="3800" dirty="0"/>
              <a:t> to find the smallest number of dresses and shirts he makes in one week</a:t>
            </a:r>
          </a:p>
          <a:p>
            <a:pPr marL="0" indent="0">
              <a:buNone/>
            </a:pPr>
            <a:r>
              <a:rPr lang="en-US" sz="3800" dirty="0"/>
              <a:t> b) The profit he makes on one dress is </a:t>
            </a:r>
            <a:r>
              <a:rPr lang="en-US" sz="3800" dirty="0" err="1"/>
              <a:t>shs</a:t>
            </a:r>
            <a:r>
              <a:rPr lang="en-US" sz="3800" dirty="0"/>
              <a:t>. 10,000 and the profit on a shirt is shs.6,000. Find the largest profit he can make in one week.</a:t>
            </a:r>
          </a:p>
          <a:p>
            <a:endParaRPr lang="en-US" dirty="0"/>
          </a:p>
        </p:txBody>
      </p:sp>
      <mc:AlternateContent xmlns:mc="http://schemas.openxmlformats.org/markup-compatibility/2006" xmlns:p14="http://schemas.microsoft.com/office/powerpoint/2010/main">
        <mc:Choice Requires="p14">
          <p:contentPart p14:bwMode="auto" r:id="rId2">
            <p14:nvContentPartPr>
              <p14:cNvPr id="7" name="Ink 6"/>
              <p14:cNvContentPartPr/>
              <p14:nvPr/>
            </p14:nvContentPartPr>
            <p14:xfrm>
              <a:off x="282600" y="829800"/>
              <a:ext cx="11758680" cy="5333760"/>
            </p14:xfrm>
          </p:contentPart>
        </mc:Choice>
        <mc:Fallback xmlns="">
          <p:pic>
            <p:nvPicPr>
              <p:cNvPr id="7" name="Ink 6"/>
              <p:cNvPicPr/>
              <p:nvPr/>
            </p:nvPicPr>
            <p:blipFill>
              <a:blip r:embed="rId3"/>
              <a:stretch>
                <a:fillRect/>
              </a:stretch>
            </p:blipFill>
            <p:spPr>
              <a:xfrm>
                <a:off x="270000" y="824040"/>
                <a:ext cx="11781000" cy="5348880"/>
              </a:xfrm>
              <a:prstGeom prst="rect">
                <a:avLst/>
              </a:prstGeom>
            </p:spPr>
          </p:pic>
        </mc:Fallback>
      </mc:AlternateContent>
    </p:spTree>
    <p:extLst>
      <p:ext uri="{BB962C8B-B14F-4D97-AF65-F5344CB8AC3E}">
        <p14:creationId xmlns:p14="http://schemas.microsoft.com/office/powerpoint/2010/main" val="239194215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Item 9</a:t>
            </a:r>
            <a:endParaRPr lang="en-US" dirty="0"/>
          </a:p>
        </p:txBody>
      </p:sp>
      <p:sp>
        <p:nvSpPr>
          <p:cNvPr id="3" name="Content Placeholder 2"/>
          <p:cNvSpPr>
            <a:spLocks noGrp="1"/>
          </p:cNvSpPr>
          <p:nvPr>
            <p:ph sz="half" idx="1"/>
          </p:nvPr>
        </p:nvSpPr>
        <p:spPr/>
        <p:txBody>
          <a:bodyPr>
            <a:normAutofit fontScale="70000" lnSpcReduction="20000"/>
          </a:bodyPr>
          <a:lstStyle/>
          <a:p>
            <a:pPr marL="0" indent="0">
              <a:buNone/>
            </a:pPr>
            <a:r>
              <a:rPr lang="en-US" dirty="0"/>
              <a:t> The manager of the cinema hall wishes to divide the seats available into two classes executive and ordinary</a:t>
            </a:r>
            <a:r>
              <a:rPr lang="en-US" dirty="0" smtClean="0"/>
              <a:t>. There </a:t>
            </a:r>
            <a:r>
              <a:rPr lang="en-US" dirty="0"/>
              <a:t>are not more than 120 seats available</a:t>
            </a:r>
            <a:r>
              <a:rPr lang="en-US" dirty="0" smtClean="0"/>
              <a:t>. There </a:t>
            </a:r>
            <a:r>
              <a:rPr lang="en-US" dirty="0"/>
              <a:t>must be </a:t>
            </a:r>
            <a:r>
              <a:rPr lang="en-US" dirty="0" err="1"/>
              <a:t>atleast</a:t>
            </a:r>
            <a:r>
              <a:rPr lang="en-US" dirty="0"/>
              <a:t> twice as many ordinary seats as there are executive seats</a:t>
            </a:r>
            <a:r>
              <a:rPr lang="en-US" dirty="0" smtClean="0"/>
              <a:t>. Executive </a:t>
            </a:r>
            <a:r>
              <a:rPr lang="en-US" dirty="0"/>
              <a:t>seats are priced at </a:t>
            </a:r>
            <a:r>
              <a:rPr lang="en-US" dirty="0" err="1"/>
              <a:t>Shs</a:t>
            </a:r>
            <a:r>
              <a:rPr lang="en-US" dirty="0"/>
              <a:t> 15,000 each</a:t>
            </a:r>
            <a:r>
              <a:rPr lang="en-US" dirty="0" smtClean="0"/>
              <a:t>. Ordinary </a:t>
            </a:r>
            <a:r>
              <a:rPr lang="en-US" dirty="0"/>
              <a:t>seats are priced at </a:t>
            </a:r>
            <a:r>
              <a:rPr lang="en-US" dirty="0" err="1"/>
              <a:t>Shs</a:t>
            </a:r>
            <a:r>
              <a:rPr lang="en-US" dirty="0"/>
              <a:t> 10,000 each</a:t>
            </a:r>
            <a:r>
              <a:rPr lang="en-US" dirty="0" smtClean="0"/>
              <a:t>. At </a:t>
            </a:r>
            <a:r>
              <a:rPr lang="en-US" dirty="0"/>
              <a:t>least </a:t>
            </a:r>
            <a:r>
              <a:rPr lang="en-US" dirty="0" err="1"/>
              <a:t>Shs</a:t>
            </a:r>
            <a:r>
              <a:rPr lang="en-US" dirty="0"/>
              <a:t> 1,000,000 should be collected at each show to meet the </a:t>
            </a:r>
            <a:r>
              <a:rPr lang="en-US" dirty="0" smtClean="0"/>
              <a:t>expenses</a:t>
            </a:r>
          </a:p>
          <a:p>
            <a:pPr marL="0" indent="0">
              <a:buNone/>
            </a:pPr>
            <a:r>
              <a:rPr lang="en-US" dirty="0" smtClean="0"/>
              <a:t>Task</a:t>
            </a:r>
          </a:p>
          <a:p>
            <a:pPr marL="514350" indent="-514350">
              <a:buAutoNum type="alphaLcParenBoth"/>
            </a:pPr>
            <a:r>
              <a:rPr lang="en-US" dirty="0" smtClean="0"/>
              <a:t>Write </a:t>
            </a:r>
            <a:r>
              <a:rPr lang="en-US" dirty="0"/>
              <a:t>down the information above using algebraic statements</a:t>
            </a:r>
            <a:r>
              <a:rPr lang="en-US" dirty="0" smtClean="0"/>
              <a:t>.</a:t>
            </a:r>
          </a:p>
          <a:p>
            <a:pPr marL="514350" indent="-514350">
              <a:buAutoNum type="alphaLcParenBoth"/>
            </a:pPr>
            <a:r>
              <a:rPr lang="en-US" dirty="0" smtClean="0"/>
              <a:t>Show the feasible region</a:t>
            </a:r>
          </a:p>
          <a:p>
            <a:pPr marL="514350" indent="-514350">
              <a:buAutoNum type="alphaLcParenBoth"/>
            </a:pPr>
            <a:r>
              <a:rPr lang="en-US" dirty="0" smtClean="0"/>
              <a:t> </a:t>
            </a:r>
            <a:r>
              <a:rPr lang="en-US" dirty="0"/>
              <a:t>From your </a:t>
            </a:r>
            <a:r>
              <a:rPr lang="en-US" dirty="0" smtClean="0"/>
              <a:t>graph, find </a:t>
            </a:r>
            <a:r>
              <a:rPr lang="en-US" dirty="0"/>
              <a:t>the number of seats of each kind which must be sold to give the maximum </a:t>
            </a:r>
            <a:r>
              <a:rPr lang="en-US" dirty="0" smtClean="0"/>
              <a:t>profit</a:t>
            </a:r>
            <a:endParaRPr lang="en-US" dirty="0"/>
          </a:p>
        </p:txBody>
      </p:sp>
      <p:sp>
        <p:nvSpPr>
          <p:cNvPr id="4" name="Content Placeholder 3"/>
          <p:cNvSpPr>
            <a:spLocks noGrp="1"/>
          </p:cNvSpPr>
          <p:nvPr>
            <p:ph sz="half" idx="2"/>
          </p:nvPr>
        </p:nvSpPr>
        <p:spPr/>
        <p:txBody>
          <a:bodyPr>
            <a:normAutofit fontScale="70000" lnSpcReduction="20000"/>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862920" y="157320"/>
              <a:ext cx="11025720" cy="6319800"/>
            </p14:xfrm>
          </p:contentPart>
        </mc:Choice>
        <mc:Fallback xmlns="">
          <p:pic>
            <p:nvPicPr>
              <p:cNvPr id="5" name="Ink 4"/>
              <p:cNvPicPr/>
              <p:nvPr/>
            </p:nvPicPr>
            <p:blipFill>
              <a:blip r:embed="rId3"/>
              <a:stretch>
                <a:fillRect/>
              </a:stretch>
            </p:blipFill>
            <p:spPr>
              <a:xfrm>
                <a:off x="852480" y="146160"/>
                <a:ext cx="11046600" cy="6345720"/>
              </a:xfrm>
              <a:prstGeom prst="rect">
                <a:avLst/>
              </a:prstGeom>
            </p:spPr>
          </p:pic>
        </mc:Fallback>
      </mc:AlternateContent>
    </p:spTree>
    <p:extLst>
      <p:ext uri="{BB962C8B-B14F-4D97-AF65-F5344CB8AC3E}">
        <p14:creationId xmlns:p14="http://schemas.microsoft.com/office/powerpoint/2010/main" val="332957073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071000" y="439560"/>
              <a:ext cx="10717560" cy="6096960"/>
            </p14:xfrm>
          </p:contentPart>
        </mc:Choice>
        <mc:Fallback xmlns="">
          <p:pic>
            <p:nvPicPr>
              <p:cNvPr id="5" name="Ink 4"/>
              <p:cNvPicPr/>
              <p:nvPr/>
            </p:nvPicPr>
            <p:blipFill>
              <a:blip r:embed="rId3"/>
              <a:stretch>
                <a:fillRect/>
              </a:stretch>
            </p:blipFill>
            <p:spPr>
              <a:xfrm>
                <a:off x="1063080" y="432360"/>
                <a:ext cx="10734480" cy="6115680"/>
              </a:xfrm>
              <a:prstGeom prst="rect">
                <a:avLst/>
              </a:prstGeom>
            </p:spPr>
          </p:pic>
        </mc:Fallback>
      </mc:AlternateContent>
    </p:spTree>
    <p:extLst>
      <p:ext uri="{BB962C8B-B14F-4D97-AF65-F5344CB8AC3E}">
        <p14:creationId xmlns:p14="http://schemas.microsoft.com/office/powerpoint/2010/main" val="23326891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a:t>
            </a:r>
            <a:endParaRPr lang="en-US" dirty="0"/>
          </a:p>
        </p:txBody>
      </p:sp>
      <p:sp>
        <p:nvSpPr>
          <p:cNvPr id="3" name="Content Placeholder 2"/>
          <p:cNvSpPr>
            <a:spLocks noGrp="1"/>
          </p:cNvSpPr>
          <p:nvPr>
            <p:ph sz="half" idx="1"/>
          </p:nvPr>
        </p:nvSpPr>
        <p:spPr>
          <a:xfrm>
            <a:off x="663388" y="1287742"/>
            <a:ext cx="5334000" cy="5193739"/>
          </a:xfrm>
        </p:spPr>
        <p:txBody>
          <a:bodyPr>
            <a:normAutofit fontScale="77500" lnSpcReduction="20000"/>
          </a:bodyPr>
          <a:lstStyle/>
          <a:p>
            <a:pPr marL="0" indent="0">
              <a:buNone/>
            </a:pPr>
            <a:r>
              <a:rPr lang="en-US" dirty="0" smtClean="0"/>
              <a:t>A wholesaler wishes to transport at least 240 bags of sugar from the factory to his shop. He has a lorry that can carry 90 bags per trip and a pick up that can carry 20 bags per trip. The cost of each trip is Shs50,000 for the lorry and Shs 15,000 for a pick up. He has Shs180,000 available to transport the sugar. The pick up makes more trips than the lorry. </a:t>
            </a:r>
          </a:p>
          <a:p>
            <a:pPr marL="0" indent="0">
              <a:buNone/>
            </a:pPr>
            <a:r>
              <a:rPr lang="en-US" b="1" dirty="0" smtClean="0"/>
              <a:t>Task:</a:t>
            </a:r>
          </a:p>
          <a:p>
            <a:pPr marL="514350" lvl="0" indent="-514350">
              <a:buFont typeface="+mj-lt"/>
              <a:buAutoNum type="alphaLcParenR"/>
            </a:pPr>
            <a:r>
              <a:rPr lang="en-US" dirty="0" smtClean="0"/>
              <a:t>Write mathematical statements that show the relation between the lorry and the pick up.</a:t>
            </a:r>
          </a:p>
          <a:p>
            <a:pPr marL="514350" lvl="0" indent="-514350">
              <a:buFont typeface="+mj-lt"/>
              <a:buAutoNum type="alphaLcParenR"/>
            </a:pPr>
            <a:r>
              <a:rPr lang="en-US" dirty="0" smtClean="0"/>
              <a:t>Show the feasible region of the relation on the Cartesian plane.</a:t>
            </a:r>
          </a:p>
          <a:p>
            <a:pPr marL="0" indent="0">
              <a:buNone/>
            </a:pPr>
            <a:r>
              <a:rPr lang="en-US" dirty="0" smtClean="0"/>
              <a:t>c )     Use the graph to find the possible number of trips to be made by the lorry and the pick up .Hence find the minimum cost of transporting the bags of sugar</a:t>
            </a:r>
          </a:p>
          <a:p>
            <a:pPr marL="0" indent="0">
              <a:buNone/>
            </a:pPr>
            <a:endParaRPr lang="en-US" dirty="0" smtClean="0"/>
          </a:p>
          <a:p>
            <a:pPr marL="0" indent="0">
              <a:buNone/>
            </a:pPr>
            <a:endParaRPr lang="en-US" dirty="0"/>
          </a:p>
        </p:txBody>
      </p:sp>
      <p:sp>
        <p:nvSpPr>
          <p:cNvPr id="4" name="Content Placeholder 3"/>
          <p:cNvSpPr>
            <a:spLocks noGrp="1"/>
          </p:cNvSpPr>
          <p:nvPr>
            <p:ph sz="half" idx="2"/>
          </p:nvPr>
        </p:nvSpPr>
        <p:spPr/>
        <p:txBody>
          <a:bodyPr>
            <a:normAutofit fontScale="77500" lnSpcReduction="20000"/>
          </a:bodyPr>
          <a:lstStyle/>
          <a:p>
            <a:endParaRPr lang="en-US" dirty="0" smtClean="0"/>
          </a:p>
          <a:p>
            <a:endParaRPr lang="en-US" dirty="0"/>
          </a:p>
        </p:txBody>
      </p:sp>
    </p:spTree>
    <p:extLst>
      <p:ext uri="{BB962C8B-B14F-4D97-AF65-F5344CB8AC3E}">
        <p14:creationId xmlns:p14="http://schemas.microsoft.com/office/powerpoint/2010/main" val="247315259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p:spTree>
    <p:extLst>
      <p:ext uri="{BB962C8B-B14F-4D97-AF65-F5344CB8AC3E}">
        <p14:creationId xmlns:p14="http://schemas.microsoft.com/office/powerpoint/2010/main" val="4529814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70000" lnSpcReduction="20000"/>
          </a:bodyPr>
          <a:lstStyle/>
          <a:p>
            <a:pPr lvl="0"/>
            <a:r>
              <a:rPr lang="en-US" dirty="0"/>
              <a:t>Your uncle owns a small bakery and plans to bake two types of loaves of bread: whole wheat bread and white bread. Due to the bakery's oven capacity, your uncle can bake at most 15 loaves of bread in a day. He wants to bake at least 3 loaves of whole wheat bread. Additionally, he wants to bake more whole wheat bread than white bread because it is more popular among his customers. The selling prices are as follows:</a:t>
            </a:r>
          </a:p>
          <a:p>
            <a:r>
              <a:rPr lang="en-US" dirty="0"/>
              <a:t>Whole wheat bread is sold at Shs 6500 per loaf. White bread is sold at Shs 5000 per loaf.</a:t>
            </a:r>
          </a:p>
          <a:p>
            <a:r>
              <a:rPr lang="en-US" dirty="0"/>
              <a:t>To cover his costs and make a </a:t>
            </a:r>
            <a:r>
              <a:rPr lang="en-US" dirty="0" smtClean="0"/>
              <a:t>profit</a:t>
            </a:r>
            <a:r>
              <a:rPr lang="en-US" dirty="0"/>
              <a:t>, your uncle needs to earn more than Shs 30,000 from the sales each day.</a:t>
            </a:r>
          </a:p>
          <a:p>
            <a:pPr marL="0" indent="0">
              <a:buNone/>
            </a:pPr>
            <a:r>
              <a:rPr lang="en-US" b="1" dirty="0"/>
              <a:t>Task</a:t>
            </a:r>
            <a:r>
              <a:rPr lang="en-US" b="1" dirty="0" smtClean="0"/>
              <a:t>:</a:t>
            </a:r>
            <a:endParaRPr lang="en-US" b="1" dirty="0"/>
          </a:p>
          <a:p>
            <a:pPr marL="514350" lvl="0" indent="-514350">
              <a:buFont typeface="+mj-lt"/>
              <a:buAutoNum type="alphaLcParenR"/>
            </a:pPr>
            <a:r>
              <a:rPr lang="en-US" dirty="0"/>
              <a:t>Write mathematical statements that show the relation between the whole wheat bread and white bread.</a:t>
            </a:r>
          </a:p>
          <a:p>
            <a:pPr marL="514350" lvl="0" indent="-514350">
              <a:buFont typeface="+mj-lt"/>
              <a:buAutoNum type="alphaLcParenR"/>
            </a:pPr>
            <a:r>
              <a:rPr lang="en-US" dirty="0"/>
              <a:t>Show the feasible region of the relation on the Cartesian plane.</a:t>
            </a:r>
          </a:p>
          <a:p>
            <a:pPr marL="514350" lvl="0" indent="-514350">
              <a:buFont typeface="+mj-lt"/>
              <a:buAutoNum type="alphaLcParenR"/>
            </a:pPr>
            <a:r>
              <a:rPr lang="en-US" dirty="0"/>
              <a:t>How many loaves of each type should your uncle bake in order to make the maximum </a:t>
            </a:r>
            <a:r>
              <a:rPr lang="en-US" dirty="0" smtClean="0"/>
              <a:t>profit?</a:t>
            </a:r>
            <a:endParaRPr lang="en-US" dirty="0"/>
          </a:p>
          <a:p>
            <a:pPr marL="514350" lvl="0" indent="-514350">
              <a:buFont typeface="+mj-lt"/>
              <a:buAutoNum type="alphaLcParenR"/>
            </a:pPr>
            <a:r>
              <a:rPr lang="en-US" dirty="0"/>
              <a:t>What is the minimum number of loaves he can bake and still make a </a:t>
            </a:r>
            <a:r>
              <a:rPr lang="en-US" dirty="0" smtClean="0"/>
              <a:t>profit?</a:t>
            </a:r>
            <a:endParaRPr lang="en-US" dirty="0"/>
          </a:p>
          <a:p>
            <a:endParaRPr lang="en-US" dirty="0"/>
          </a:p>
        </p:txBody>
      </p:sp>
    </p:spTree>
    <p:extLst>
      <p:ext uri="{BB962C8B-B14F-4D97-AF65-F5344CB8AC3E}">
        <p14:creationId xmlns:p14="http://schemas.microsoft.com/office/powerpoint/2010/main" val="197377408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a:p>
        </p:txBody>
      </p:sp>
      <p:sp>
        <p:nvSpPr>
          <p:cNvPr id="6" name="Content Placeholder 5"/>
          <p:cNvSpPr>
            <a:spLocks noGrp="1"/>
          </p:cNvSpPr>
          <p:nvPr>
            <p:ph sz="half" idx="2"/>
          </p:nvPr>
        </p:nvSpPr>
        <p:spPr/>
        <p:txBody>
          <a:bodyPr>
            <a:normAutofit fontScale="55000" lnSpcReduction="20000"/>
          </a:bodyPr>
          <a:lstStyle/>
          <a:p>
            <a:pPr marL="0" indent="0">
              <a:buNone/>
            </a:pPr>
            <a:endParaRPr lang="en-US" dirty="0"/>
          </a:p>
        </p:txBody>
      </p:sp>
      <p:sp>
        <p:nvSpPr>
          <p:cNvPr id="7" name="Content Placeholder 6"/>
          <p:cNvSpPr>
            <a:spLocks noGrp="1"/>
          </p:cNvSpPr>
          <p:nvPr>
            <p:ph sz="half" idx="1"/>
          </p:nvPr>
        </p:nvSpPr>
        <p:spPr/>
        <p:txBody>
          <a:bodyPr>
            <a:normAutofit fontScale="55000" lnSpcReduction="20000"/>
          </a:bodyPr>
          <a:lstStyle/>
          <a:p>
            <a:pPr marL="0" indent="0">
              <a:buNone/>
            </a:pPr>
            <a:r>
              <a:rPr lang="en-US" dirty="0"/>
              <a:t>You are in a management committee that is organizing a farewell party. The committee wants to establish the number of people to attend the party keeping the cost as minimum as possible. You have been assigned a department of drinks which has a maximum amount of </a:t>
            </a:r>
            <a:r>
              <a:rPr lang="en-US" dirty="0" err="1"/>
              <a:t>Ugx</a:t>
            </a:r>
            <a:r>
              <a:rPr lang="en-US" dirty="0"/>
              <a:t> 450,000. You are planning to buy creates of soda and </a:t>
            </a:r>
            <a:r>
              <a:rPr lang="en-US" dirty="0" err="1"/>
              <a:t>jerrycans</a:t>
            </a:r>
            <a:r>
              <a:rPr lang="en-US" dirty="0"/>
              <a:t> of juice. Each crate of soda costs </a:t>
            </a:r>
            <a:r>
              <a:rPr lang="en-US" dirty="0" err="1"/>
              <a:t>ugx</a:t>
            </a:r>
            <a:r>
              <a:rPr lang="en-US" dirty="0"/>
              <a:t> 20,000 a </a:t>
            </a:r>
            <a:r>
              <a:rPr lang="en-US" dirty="0" err="1"/>
              <a:t>jerrycans</a:t>
            </a:r>
            <a:r>
              <a:rPr lang="en-US" dirty="0"/>
              <a:t> of juice </a:t>
            </a:r>
            <a:r>
              <a:rPr lang="en-US" dirty="0" err="1"/>
              <a:t>Ugx</a:t>
            </a:r>
            <a:r>
              <a:rPr lang="en-US" dirty="0"/>
              <a:t> 30,000. You intend to buy more crates of soda than </a:t>
            </a:r>
            <a:r>
              <a:rPr lang="en-US" dirty="0" err="1"/>
              <a:t>jerrycans</a:t>
            </a:r>
            <a:r>
              <a:rPr lang="en-US" dirty="0"/>
              <a:t> of juice. The </a:t>
            </a:r>
            <a:r>
              <a:rPr lang="en-US" dirty="0" err="1"/>
              <a:t>jerrycans</a:t>
            </a:r>
            <a:r>
              <a:rPr lang="en-US" dirty="0"/>
              <a:t> of juice should be more than 6 and the crates of soda should be less than 12. Each person will be served only one type of drink once and in the budget 24 students are to take a crate of soda and 20 students are to take a full </a:t>
            </a:r>
            <a:r>
              <a:rPr lang="en-US" dirty="0" err="1"/>
              <a:t>jerrycans</a:t>
            </a:r>
            <a:r>
              <a:rPr lang="en-US" dirty="0"/>
              <a:t> of juice.</a:t>
            </a:r>
          </a:p>
          <a:p>
            <a:pPr marL="0" indent="0">
              <a:buNone/>
            </a:pPr>
            <a:r>
              <a:rPr lang="en-US" b="1" dirty="0"/>
              <a:t>TASK</a:t>
            </a:r>
          </a:p>
          <a:p>
            <a:pPr marL="0" indent="0">
              <a:buNone/>
            </a:pPr>
            <a:r>
              <a:rPr lang="en-US" dirty="0"/>
              <a:t>a) Write down mathematical statements to show the relation between the number of crates of soda and number of </a:t>
            </a:r>
            <a:r>
              <a:rPr lang="en-US" dirty="0" err="1"/>
              <a:t>jerrycans</a:t>
            </a:r>
            <a:r>
              <a:rPr lang="en-US" dirty="0"/>
              <a:t> of juice.</a:t>
            </a:r>
          </a:p>
          <a:p>
            <a:pPr marL="0" indent="0">
              <a:buNone/>
            </a:pPr>
            <a:r>
              <a:rPr lang="en-US" dirty="0"/>
              <a:t>b) Show the feasible regions of the relation or a Cartesian plane.</a:t>
            </a:r>
          </a:p>
          <a:p>
            <a:pPr marL="0" indent="0">
              <a:buNone/>
            </a:pPr>
            <a:r>
              <a:rPr lang="en-US" dirty="0"/>
              <a:t>c) Help the committee establish the number of students who are to attend the party at a minimum cost.</a:t>
            </a:r>
          </a:p>
          <a:p>
            <a:endParaRPr lang="en-US" dirty="0"/>
          </a:p>
        </p:txBody>
      </p:sp>
    </p:spTree>
    <p:extLst>
      <p:ext uri="{BB962C8B-B14F-4D97-AF65-F5344CB8AC3E}">
        <p14:creationId xmlns:p14="http://schemas.microsoft.com/office/powerpoint/2010/main" val="11271592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Graphing Systems of Linear Inequalities</a:t>
            </a:r>
            <a:br>
              <a:rPr lang="en-US" dirty="0" smtClean="0"/>
            </a:br>
            <a:endParaRPr lang="en-US" dirty="0"/>
          </a:p>
        </p:txBody>
      </p:sp>
      <p:sp>
        <p:nvSpPr>
          <p:cNvPr id="3" name="Content Placeholder 2"/>
          <p:cNvSpPr>
            <a:spLocks noGrp="1"/>
          </p:cNvSpPr>
          <p:nvPr>
            <p:ph idx="1"/>
          </p:nvPr>
        </p:nvSpPr>
        <p:spPr>
          <a:xfrm>
            <a:off x="502023" y="1529790"/>
            <a:ext cx="10515600" cy="4351338"/>
          </a:xfrm>
        </p:spPr>
        <p:txBody>
          <a:bodyPr>
            <a:normAutofit fontScale="77500" lnSpcReduction="20000"/>
          </a:bodyPr>
          <a:lstStyle/>
          <a:p>
            <a:r>
              <a:rPr lang="en-US" dirty="0" smtClean="0"/>
              <a:t>To determine the optimal solution There are two techniques</a:t>
            </a:r>
          </a:p>
          <a:p>
            <a:pPr marL="0" indent="0">
              <a:buNone/>
            </a:pPr>
            <a:r>
              <a:rPr lang="en-US" dirty="0" smtClean="0"/>
              <a:t>1. Corner Point Method</a:t>
            </a:r>
          </a:p>
          <a:p>
            <a:r>
              <a:rPr lang="en-US" dirty="0" smtClean="0"/>
              <a:t>Corner-point method is a method for solving graphical linear programming problems. The mathematical theory behind linear programming states that an optimal solution to any problem will lie at a corner point, or an extreme point, of the feasible region. Hence, it is necessary to find only the values of the variables at each corner; the optimal solution will lie at one or more of them. This is the corner-point method.</a:t>
            </a:r>
          </a:p>
          <a:p>
            <a:pPr marL="0" indent="0">
              <a:buNone/>
            </a:pPr>
            <a:r>
              <a:rPr lang="en-US" dirty="0" smtClean="0"/>
              <a:t>2. ISO-Profit (or Cost) method</a:t>
            </a:r>
          </a:p>
          <a:p>
            <a:r>
              <a:rPr lang="en-US" dirty="0" smtClean="0"/>
              <a:t>ISO-profit line method is an approach to identifying the optimum point in a graphic linear programming problem. The line representing the objective function and touches a particular point of the feasible region will pinpoint the optimal solution. Once the feasible region has been graphed, one can find the optimal solution to the problem. The optimal solution is the point lying in the feasible region that produces the highest profit.</a:t>
            </a:r>
            <a:endParaRPr lang="en-US" dirty="0"/>
          </a:p>
        </p:txBody>
      </p:sp>
    </p:spTree>
    <p:extLst>
      <p:ext uri="{BB962C8B-B14F-4D97-AF65-F5344CB8AC3E}">
        <p14:creationId xmlns:p14="http://schemas.microsoft.com/office/powerpoint/2010/main" val="7019605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b="1" dirty="0"/>
              <a:t>Linear programming (LP)</a:t>
            </a:r>
            <a:r>
              <a:rPr lang="en-US" dirty="0"/>
              <a:t>  or </a:t>
            </a:r>
            <a:r>
              <a:rPr lang="en-US" b="1" dirty="0"/>
              <a:t>Linear </a:t>
            </a:r>
            <a:r>
              <a:rPr lang="en-US" b="1" dirty="0" err="1"/>
              <a:t>Optimisation</a:t>
            </a:r>
            <a:r>
              <a:rPr lang="en-US" dirty="0"/>
              <a:t> may be defined as the problem of maximizing or minimizing a linear function that is subjected to linear constraints.</a:t>
            </a:r>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3776040" y="3187800"/>
              <a:ext cx="8043840" cy="1746000"/>
            </p14:xfrm>
          </p:contentPart>
        </mc:Choice>
        <mc:Fallback xmlns="">
          <p:pic>
            <p:nvPicPr>
              <p:cNvPr id="4" name="Ink 3"/>
              <p:cNvPicPr/>
              <p:nvPr/>
            </p:nvPicPr>
            <p:blipFill>
              <a:blip r:embed="rId3"/>
              <a:stretch>
                <a:fillRect/>
              </a:stretch>
            </p:blipFill>
            <p:spPr>
              <a:xfrm>
                <a:off x="3765240" y="3183840"/>
                <a:ext cx="8060040" cy="1760040"/>
              </a:xfrm>
              <a:prstGeom prst="rect">
                <a:avLst/>
              </a:prstGeom>
            </p:spPr>
          </p:pic>
        </mc:Fallback>
      </mc:AlternateContent>
    </p:spTree>
    <p:extLst>
      <p:ext uri="{BB962C8B-B14F-4D97-AF65-F5344CB8AC3E}">
        <p14:creationId xmlns:p14="http://schemas.microsoft.com/office/powerpoint/2010/main" val="12016366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LP APPLICATIONS</a:t>
            </a:r>
            <a:endParaRPr lang="en-US" dirty="0"/>
          </a:p>
        </p:txBody>
      </p:sp>
      <p:sp>
        <p:nvSpPr>
          <p:cNvPr id="3" name="Content Placeholder 2"/>
          <p:cNvSpPr>
            <a:spLocks noGrp="1"/>
          </p:cNvSpPr>
          <p:nvPr>
            <p:ph idx="1"/>
          </p:nvPr>
        </p:nvSpPr>
        <p:spPr/>
        <p:txBody>
          <a:bodyPr/>
          <a:lstStyle/>
          <a:p>
            <a:r>
              <a:rPr lang="en-US" dirty="0"/>
              <a:t>Engineering – It solves design and manufacturing problems as it is helpful for doing shape </a:t>
            </a:r>
            <a:r>
              <a:rPr lang="en-US" dirty="0" smtClean="0"/>
              <a:t>optimization</a:t>
            </a:r>
            <a:endParaRPr lang="en-US" dirty="0"/>
          </a:p>
          <a:p>
            <a:r>
              <a:rPr lang="en-US" dirty="0"/>
              <a:t>Efficient Manufacturing – To </a:t>
            </a:r>
            <a:r>
              <a:rPr lang="en-US" dirty="0" smtClean="0"/>
              <a:t>maximize </a:t>
            </a:r>
            <a:r>
              <a:rPr lang="en-US" dirty="0"/>
              <a:t>profit, companies use linear expressions</a:t>
            </a:r>
          </a:p>
          <a:p>
            <a:r>
              <a:rPr lang="en-US" dirty="0"/>
              <a:t>Energy Industry – It provides methods to </a:t>
            </a:r>
            <a:r>
              <a:rPr lang="en-US" dirty="0" smtClean="0"/>
              <a:t>optimize </a:t>
            </a:r>
            <a:r>
              <a:rPr lang="en-US" dirty="0"/>
              <a:t>the electric power system.</a:t>
            </a:r>
          </a:p>
          <a:p>
            <a:r>
              <a:rPr lang="en-US" dirty="0"/>
              <a:t>Transportation </a:t>
            </a:r>
            <a:r>
              <a:rPr lang="en-US" dirty="0" smtClean="0"/>
              <a:t>Optimization </a:t>
            </a:r>
            <a:r>
              <a:rPr lang="en-US" dirty="0"/>
              <a:t>– For cost and time efficiency.</a:t>
            </a:r>
          </a:p>
          <a:p>
            <a:endParaRPr lang="en-US" dirty="0"/>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644040" y="985680"/>
              <a:ext cx="10484640" cy="4015440"/>
            </p14:xfrm>
          </p:contentPart>
        </mc:Choice>
        <mc:Fallback xmlns="">
          <p:pic>
            <p:nvPicPr>
              <p:cNvPr id="4" name="Ink 3"/>
              <p:cNvPicPr/>
              <p:nvPr/>
            </p:nvPicPr>
            <p:blipFill>
              <a:blip r:embed="rId3"/>
              <a:stretch>
                <a:fillRect/>
              </a:stretch>
            </p:blipFill>
            <p:spPr>
              <a:xfrm>
                <a:off x="639360" y="976320"/>
                <a:ext cx="10493640" cy="4032000"/>
              </a:xfrm>
              <a:prstGeom prst="rect">
                <a:avLst/>
              </a:prstGeom>
            </p:spPr>
          </p:pic>
        </mc:Fallback>
      </mc:AlternateContent>
    </p:spTree>
    <p:extLst>
      <p:ext uri="{BB962C8B-B14F-4D97-AF65-F5344CB8AC3E}">
        <p14:creationId xmlns:p14="http://schemas.microsoft.com/office/powerpoint/2010/main" val="35811436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Components of Linear Programming</a:t>
            </a:r>
            <a:br>
              <a:rPr lang="en-US" b="1" dirty="0" smtClean="0"/>
            </a:br>
            <a:endParaRPr lang="en-US" dirty="0"/>
          </a:p>
        </p:txBody>
      </p:sp>
      <p:sp>
        <p:nvSpPr>
          <p:cNvPr id="3" name="Content Placeholder 2"/>
          <p:cNvSpPr>
            <a:spLocks noGrp="1"/>
          </p:cNvSpPr>
          <p:nvPr>
            <p:ph idx="1"/>
          </p:nvPr>
        </p:nvSpPr>
        <p:spPr/>
        <p:txBody>
          <a:bodyPr/>
          <a:lstStyle/>
          <a:p>
            <a:r>
              <a:rPr lang="en-US" dirty="0" smtClean="0"/>
              <a:t>The </a:t>
            </a:r>
            <a:r>
              <a:rPr lang="en-US" dirty="0"/>
              <a:t>basic components of the LP are as follows:</a:t>
            </a:r>
          </a:p>
          <a:p>
            <a:r>
              <a:rPr lang="en-US" dirty="0"/>
              <a:t>Decision Variables</a:t>
            </a:r>
          </a:p>
          <a:p>
            <a:r>
              <a:rPr lang="en-US" dirty="0"/>
              <a:t>Constraints</a:t>
            </a:r>
          </a:p>
          <a:p>
            <a:r>
              <a:rPr lang="en-US" dirty="0"/>
              <a:t>Data</a:t>
            </a:r>
          </a:p>
          <a:p>
            <a:r>
              <a:rPr lang="en-US" dirty="0"/>
              <a:t>Objective Functions</a:t>
            </a:r>
          </a:p>
          <a:p>
            <a:endParaRPr lang="en-US" dirty="0"/>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741600" y="2231280"/>
              <a:ext cx="8483760" cy="1950480"/>
            </p14:xfrm>
          </p:contentPart>
        </mc:Choice>
        <mc:Fallback xmlns="">
          <p:pic>
            <p:nvPicPr>
              <p:cNvPr id="4" name="Ink 3"/>
              <p:cNvPicPr/>
              <p:nvPr/>
            </p:nvPicPr>
            <p:blipFill>
              <a:blip r:embed="rId3"/>
              <a:stretch>
                <a:fillRect/>
              </a:stretch>
            </p:blipFill>
            <p:spPr>
              <a:xfrm>
                <a:off x="736920" y="2225160"/>
                <a:ext cx="8498160" cy="1961640"/>
              </a:xfrm>
              <a:prstGeom prst="rect">
                <a:avLst/>
              </a:prstGeom>
            </p:spPr>
          </p:pic>
        </mc:Fallback>
      </mc:AlternateContent>
    </p:spTree>
    <p:extLst>
      <p:ext uri="{BB962C8B-B14F-4D97-AF65-F5344CB8AC3E}">
        <p14:creationId xmlns:p14="http://schemas.microsoft.com/office/powerpoint/2010/main" val="9033920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How to Solve Linear Programming Problems?</a:t>
            </a:r>
            <a:br>
              <a:rPr lang="en-US" b="1" dirty="0" smtClean="0"/>
            </a:br>
            <a:endParaRPr lang="en-US" dirty="0"/>
          </a:p>
        </p:txBody>
      </p:sp>
      <p:sp>
        <p:nvSpPr>
          <p:cNvPr id="3" name="Content Placeholder 2"/>
          <p:cNvSpPr>
            <a:spLocks noGrp="1"/>
          </p:cNvSpPr>
          <p:nvPr>
            <p:ph idx="1"/>
          </p:nvPr>
        </p:nvSpPr>
        <p:spPr/>
        <p:txBody>
          <a:bodyPr>
            <a:normAutofit/>
          </a:bodyPr>
          <a:lstStyle/>
          <a:p>
            <a:pPr fontAlgn="base"/>
            <a:r>
              <a:rPr lang="en-US" b="1" dirty="0" smtClean="0"/>
              <a:t>Step </a:t>
            </a:r>
            <a:r>
              <a:rPr lang="en-US" b="1" dirty="0"/>
              <a:t>1:</a:t>
            </a:r>
            <a:r>
              <a:rPr lang="en-US" dirty="0"/>
              <a:t> Identify the decision variables.</a:t>
            </a:r>
          </a:p>
          <a:p>
            <a:pPr fontAlgn="base"/>
            <a:r>
              <a:rPr lang="en-US" b="1" dirty="0"/>
              <a:t>Step 2:</a:t>
            </a:r>
            <a:r>
              <a:rPr lang="en-US" dirty="0"/>
              <a:t> Formulate the objective function. Check whether the function needs to be minimized or maximized.</a:t>
            </a:r>
          </a:p>
          <a:p>
            <a:pPr fontAlgn="base"/>
            <a:r>
              <a:rPr lang="en-US" b="1" dirty="0"/>
              <a:t>Step 3:</a:t>
            </a:r>
            <a:r>
              <a:rPr lang="en-US" dirty="0"/>
              <a:t> Write down the constraints.</a:t>
            </a:r>
          </a:p>
          <a:p>
            <a:pPr fontAlgn="base"/>
            <a:r>
              <a:rPr lang="en-US" b="1" dirty="0"/>
              <a:t>Step 4:</a:t>
            </a:r>
            <a:r>
              <a:rPr lang="en-US" dirty="0"/>
              <a:t> Ensure that the decision variables are greater than or equal to 0. (</a:t>
            </a:r>
            <a:r>
              <a:rPr lang="en-US" dirty="0" smtClean="0"/>
              <a:t>Non-negative Constraint )</a:t>
            </a:r>
            <a:endParaRPr lang="en-US" dirty="0"/>
          </a:p>
          <a:p>
            <a:pPr fontAlgn="base"/>
            <a:r>
              <a:rPr lang="en-US" b="1" dirty="0"/>
              <a:t>Step 5:</a:t>
            </a:r>
            <a:r>
              <a:rPr lang="en-US" dirty="0"/>
              <a:t> Solve the linear programming problem using </a:t>
            </a:r>
            <a:r>
              <a:rPr lang="en-US" dirty="0" smtClean="0"/>
              <a:t> </a:t>
            </a:r>
            <a:r>
              <a:rPr lang="en-US" dirty="0"/>
              <a:t>the </a:t>
            </a:r>
            <a:r>
              <a:rPr lang="en-US" dirty="0" smtClean="0"/>
              <a:t>graphical </a:t>
            </a:r>
            <a:r>
              <a:rPr lang="en-US" dirty="0"/>
              <a:t>method.</a:t>
            </a:r>
          </a:p>
          <a:p>
            <a:endParaRPr lang="en-US" dirty="0"/>
          </a:p>
        </p:txBody>
      </p:sp>
    </p:spTree>
    <p:extLst>
      <p:ext uri="{BB962C8B-B14F-4D97-AF65-F5344CB8AC3E}">
        <p14:creationId xmlns:p14="http://schemas.microsoft.com/office/powerpoint/2010/main" val="167504419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Linear Programming by Graphical Method</a:t>
            </a:r>
            <a:br>
              <a:rPr lang="en-US" b="1" dirty="0"/>
            </a:br>
            <a:endParaRPr lang="en-US" dirty="0"/>
          </a:p>
        </p:txBody>
      </p:sp>
      <p:sp>
        <p:nvSpPr>
          <p:cNvPr id="3" name="Content Placeholder 2"/>
          <p:cNvSpPr>
            <a:spLocks noGrp="1"/>
          </p:cNvSpPr>
          <p:nvPr>
            <p:ph idx="1"/>
          </p:nvPr>
        </p:nvSpPr>
        <p:spPr/>
        <p:txBody>
          <a:bodyPr>
            <a:normAutofit fontScale="92500" lnSpcReduction="10000"/>
          </a:bodyPr>
          <a:lstStyle/>
          <a:p>
            <a:r>
              <a:rPr lang="en-US" b="1" dirty="0"/>
              <a:t>Step 1:</a:t>
            </a:r>
            <a:r>
              <a:rPr lang="en-US" dirty="0"/>
              <a:t> Write all inequality constraints in the form of equations</a:t>
            </a:r>
            <a:r>
              <a:rPr lang="en-US" dirty="0" smtClean="0"/>
              <a:t>.</a:t>
            </a:r>
          </a:p>
          <a:p>
            <a:r>
              <a:rPr lang="en-US" dirty="0"/>
              <a:t> </a:t>
            </a:r>
            <a:r>
              <a:rPr lang="en-US" b="1" dirty="0" smtClean="0"/>
              <a:t>Step 2: </a:t>
            </a:r>
            <a:r>
              <a:rPr lang="en-US" dirty="0" smtClean="0"/>
              <a:t>Plot </a:t>
            </a:r>
            <a:r>
              <a:rPr lang="en-US" dirty="0"/>
              <a:t>these lines on a graph by identifying test points</a:t>
            </a:r>
            <a:r>
              <a:rPr lang="en-US" dirty="0" smtClean="0"/>
              <a:t>.</a:t>
            </a:r>
          </a:p>
          <a:p>
            <a:r>
              <a:rPr lang="en-US" b="1" dirty="0"/>
              <a:t>Step 3: </a:t>
            </a:r>
            <a:r>
              <a:rPr lang="en-US" dirty="0"/>
              <a:t>Identify the feasible region. The feasible region can be defined as the area that is bounded by a set of coordinates that can satisfy some particular system of inequalities</a:t>
            </a:r>
            <a:r>
              <a:rPr lang="en-US" dirty="0" smtClean="0"/>
              <a:t>.</a:t>
            </a:r>
          </a:p>
          <a:p>
            <a:r>
              <a:rPr lang="en-US" b="1" dirty="0"/>
              <a:t>Step 4:</a:t>
            </a:r>
            <a:r>
              <a:rPr lang="en-US" dirty="0"/>
              <a:t> Determine the coordinates of the corner points. The corner points are the vertices of the feasible </a:t>
            </a:r>
            <a:r>
              <a:rPr lang="en-US" dirty="0" smtClean="0"/>
              <a:t>region. Note – Applicable when corner points have bold boundary lines</a:t>
            </a:r>
          </a:p>
          <a:p>
            <a:r>
              <a:rPr lang="en-US" b="1" dirty="0"/>
              <a:t>Step 5:</a:t>
            </a:r>
            <a:r>
              <a:rPr lang="en-US" dirty="0"/>
              <a:t> Substitute each corner point in the objective function. The point that gives the greatest (maximizing) or smallest (minimizing) value of the objective function will be the optimal point.</a:t>
            </a:r>
          </a:p>
        </p:txBody>
      </p:sp>
    </p:spTree>
    <p:extLst>
      <p:ext uri="{BB962C8B-B14F-4D97-AF65-F5344CB8AC3E}">
        <p14:creationId xmlns:p14="http://schemas.microsoft.com/office/powerpoint/2010/main" val="28491263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Maximizing </a:t>
            </a:r>
            <a:r>
              <a:rPr lang="en-US" dirty="0"/>
              <a:t>the scores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44384805"/>
              </p:ext>
            </p:extLst>
          </p:nvPr>
        </p:nvGraphicFramePr>
        <p:xfrm>
          <a:off x="838198" y="1825624"/>
          <a:ext cx="10515603" cy="4855176"/>
        </p:xfrm>
        <a:graphic>
          <a:graphicData uri="http://schemas.openxmlformats.org/drawingml/2006/table">
            <a:tbl>
              <a:tblPr firstRow="1" bandRow="1">
                <a:tableStyleId>{5C22544A-7EE6-4342-B048-85BDC9FD1C3A}</a:tableStyleId>
              </a:tblPr>
              <a:tblGrid>
                <a:gridCol w="3505201"/>
                <a:gridCol w="3505201"/>
                <a:gridCol w="3505201"/>
              </a:tblGrid>
              <a:tr h="374616">
                <a:tc>
                  <a:txBody>
                    <a:bodyPr/>
                    <a:lstStyle/>
                    <a:p>
                      <a:r>
                        <a:rPr lang="en-US" dirty="0" smtClean="0"/>
                        <a:t>Working</a:t>
                      </a:r>
                      <a:r>
                        <a:rPr lang="en-US" baseline="0" dirty="0" smtClean="0"/>
                        <a:t> space</a:t>
                      </a:r>
                      <a:endParaRPr lang="en-US" dirty="0"/>
                    </a:p>
                  </a:txBody>
                  <a:tcPr/>
                </a:tc>
                <a:tc>
                  <a:txBody>
                    <a:bodyPr/>
                    <a:lstStyle/>
                    <a:p>
                      <a:r>
                        <a:rPr lang="en-US" dirty="0" smtClean="0"/>
                        <a:t>Graph</a:t>
                      </a:r>
                      <a:endParaRPr lang="en-US" dirty="0"/>
                    </a:p>
                  </a:txBody>
                  <a:tcPr/>
                </a:tc>
                <a:tc>
                  <a:txBody>
                    <a:bodyPr/>
                    <a:lstStyle/>
                    <a:p>
                      <a:r>
                        <a:rPr lang="en-US" dirty="0" smtClean="0"/>
                        <a:t>Conclusion</a:t>
                      </a:r>
                      <a:endParaRPr lang="en-US" dirty="0"/>
                    </a:p>
                  </a:txBody>
                  <a:tcPr/>
                </a:tc>
              </a:tr>
              <a:tr h="3971959">
                <a:tc>
                  <a:txBody>
                    <a:bodyPr/>
                    <a:lstStyle/>
                    <a:p>
                      <a:pPr marL="342900" indent="-342900">
                        <a:buAutoNum type="arabicPeriod"/>
                      </a:pPr>
                      <a:r>
                        <a:rPr lang="en-US" dirty="0" smtClean="0"/>
                        <a:t>Well</a:t>
                      </a:r>
                      <a:r>
                        <a:rPr lang="en-US" baseline="0" dirty="0" smtClean="0"/>
                        <a:t> defined variables</a:t>
                      </a:r>
                    </a:p>
                    <a:p>
                      <a:pPr marL="342900" indent="-342900">
                        <a:buAutoNum type="arabicPeriod"/>
                      </a:pPr>
                      <a:r>
                        <a:rPr lang="en-US" baseline="0" dirty="0" smtClean="0"/>
                        <a:t>Constraints- Non Negative inequality inclusive</a:t>
                      </a:r>
                    </a:p>
                    <a:p>
                      <a:pPr marL="342900" indent="-342900">
                        <a:buAutoNum type="arabicPeriod"/>
                      </a:pPr>
                      <a:r>
                        <a:rPr lang="en-US" baseline="0" dirty="0" smtClean="0"/>
                        <a:t>Objective Function – Specify whether it is sales, costs e t c</a:t>
                      </a:r>
                    </a:p>
                    <a:p>
                      <a:pPr marL="342900" indent="-342900">
                        <a:buAutoNum type="arabicPeriod"/>
                      </a:pPr>
                      <a:r>
                        <a:rPr lang="en-US" baseline="0" dirty="0" smtClean="0"/>
                        <a:t>Boundary line</a:t>
                      </a:r>
                    </a:p>
                    <a:p>
                      <a:pPr marL="342900" indent="-342900">
                        <a:buAutoNum type="arabicPeriod"/>
                      </a:pPr>
                      <a:r>
                        <a:rPr lang="en-US" baseline="0" dirty="0" smtClean="0"/>
                        <a:t>Table for coordinates </a:t>
                      </a:r>
                    </a:p>
                    <a:p>
                      <a:pPr marL="342900" indent="-342900">
                        <a:buAutoNum type="arabicPeriod"/>
                      </a:pPr>
                      <a:r>
                        <a:rPr lang="en-US" baseline="0" dirty="0" smtClean="0"/>
                        <a:t>Extract the coordinates</a:t>
                      </a:r>
                    </a:p>
                    <a:p>
                      <a:pPr marL="342900" indent="-342900">
                        <a:buAutoNum type="arabicPeriod"/>
                      </a:pPr>
                      <a:endParaRPr lang="en-US" baseline="0" dirty="0" smtClean="0"/>
                    </a:p>
                    <a:p>
                      <a:pPr marL="342900" indent="-342900">
                        <a:buAutoNum type="arabicPeriod"/>
                      </a:pPr>
                      <a:endParaRPr lang="en-US" baseline="0" dirty="0" smtClean="0"/>
                    </a:p>
                    <a:p>
                      <a:pPr fontAlgn="base"/>
                      <a:r>
                        <a:rPr lang="en-US" b="1" dirty="0" smtClean="0"/>
                        <a:t>Objective Function:</a:t>
                      </a:r>
                      <a:r>
                        <a:rPr lang="en-US" dirty="0" smtClean="0"/>
                        <a:t> Z = ax + by</a:t>
                      </a:r>
                    </a:p>
                    <a:p>
                      <a:pPr fontAlgn="base"/>
                      <a:r>
                        <a:rPr lang="en-US" b="1" dirty="0" smtClean="0"/>
                        <a:t>Constraints</a:t>
                      </a:r>
                    </a:p>
                    <a:p>
                      <a:pPr fontAlgn="base"/>
                      <a:r>
                        <a:rPr lang="en-US" b="1" dirty="0" smtClean="0"/>
                        <a:t>Non-negative restrictions</a:t>
                      </a:r>
                      <a:endParaRPr lang="en-US" dirty="0" smtClean="0"/>
                    </a:p>
                    <a:p>
                      <a:pPr marL="342900" indent="-342900">
                        <a:buAutoNum type="arabicPeriod"/>
                      </a:pPr>
                      <a:endParaRPr lang="en-US" baseline="0" dirty="0" smtClean="0"/>
                    </a:p>
                    <a:p>
                      <a:pPr marL="342900" indent="-342900">
                        <a:buAutoNum type="arabicPeriod"/>
                      </a:pPr>
                      <a:endParaRPr lang="en-US" dirty="0"/>
                    </a:p>
                  </a:txBody>
                  <a:tcPr/>
                </a:tc>
                <a:tc>
                  <a:txBody>
                    <a:bodyPr/>
                    <a:lstStyle/>
                    <a:p>
                      <a:pPr marL="342900" indent="-342900">
                        <a:buAutoNum type="arabicPeriod"/>
                      </a:pPr>
                      <a:r>
                        <a:rPr lang="en-US" dirty="0" smtClean="0"/>
                        <a:t>Title</a:t>
                      </a:r>
                    </a:p>
                    <a:p>
                      <a:pPr marL="342900" indent="-342900">
                        <a:buAutoNum type="arabicPeriod"/>
                      </a:pPr>
                      <a:r>
                        <a:rPr lang="en-US" dirty="0" smtClean="0"/>
                        <a:t>Axes</a:t>
                      </a:r>
                      <a:r>
                        <a:rPr lang="en-US" baseline="0" dirty="0" smtClean="0"/>
                        <a:t> well labeled</a:t>
                      </a:r>
                    </a:p>
                    <a:p>
                      <a:pPr marL="342900" indent="-342900">
                        <a:buAutoNum type="arabicPeriod"/>
                      </a:pPr>
                      <a:r>
                        <a:rPr lang="en-US" baseline="0" dirty="0" smtClean="0"/>
                        <a:t>Demarcation</a:t>
                      </a:r>
                    </a:p>
                    <a:p>
                      <a:pPr marL="342900" indent="-342900">
                        <a:buAutoNum type="arabicPeriod"/>
                      </a:pPr>
                      <a:r>
                        <a:rPr lang="en-US" baseline="0" dirty="0" smtClean="0"/>
                        <a:t>Labels with units were applicable</a:t>
                      </a:r>
                    </a:p>
                    <a:p>
                      <a:pPr marL="342900" indent="-342900">
                        <a:buAutoNum type="arabicPeriod"/>
                      </a:pPr>
                      <a:r>
                        <a:rPr lang="en-US" baseline="0" dirty="0" smtClean="0"/>
                        <a:t>Straight lines either bold or dotted depending on the inequality</a:t>
                      </a:r>
                    </a:p>
                    <a:p>
                      <a:pPr marL="342900" indent="-342900">
                        <a:buAutoNum type="arabicPeriod"/>
                      </a:pPr>
                      <a:r>
                        <a:rPr lang="en-US" baseline="0" dirty="0" smtClean="0"/>
                        <a:t>Define the unshaded region </a:t>
                      </a:r>
                      <a:r>
                        <a:rPr lang="en-US" baseline="0" dirty="0" err="1" smtClean="0"/>
                        <a:t>e.g</a:t>
                      </a:r>
                      <a:r>
                        <a:rPr lang="en-US" baseline="0" dirty="0" smtClean="0"/>
                        <a:t> wanted or unwanted</a:t>
                      </a:r>
                    </a:p>
                    <a:p>
                      <a:pPr marL="342900" indent="-342900">
                        <a:buAutoNum type="arabicPeriod"/>
                      </a:pPr>
                      <a:endParaRPr lang="en-US" baseline="0" dirty="0" smtClean="0"/>
                    </a:p>
                    <a:p>
                      <a:pPr marL="342900" indent="-342900">
                        <a:buAutoNum type="arabicPeriod"/>
                      </a:pPr>
                      <a:r>
                        <a:rPr lang="en-US" baseline="0" dirty="0" smtClean="0"/>
                        <a:t>Label the line as an equation not inequality</a:t>
                      </a:r>
                    </a:p>
                    <a:p>
                      <a:pPr marL="342900" indent="-342900">
                        <a:buAutoNum type="arabicPeriod"/>
                      </a:pPr>
                      <a:r>
                        <a:rPr lang="en-US" baseline="0" dirty="0" smtClean="0"/>
                        <a:t>Neat shading</a:t>
                      </a:r>
                    </a:p>
                    <a:p>
                      <a:pPr marL="342900" indent="-342900">
                        <a:buAutoNum type="arabicPeriod"/>
                      </a:pPr>
                      <a:r>
                        <a:rPr lang="en-US" baseline="0" dirty="0" smtClean="0"/>
                        <a:t>Scale </a:t>
                      </a:r>
                    </a:p>
                    <a:p>
                      <a:pPr marL="342900" indent="-342900">
                        <a:buAutoNum type="arabicPeriod"/>
                      </a:pPr>
                      <a:endParaRPr lang="en-US" dirty="0"/>
                    </a:p>
                  </a:txBody>
                  <a:tcPr/>
                </a:tc>
                <a:tc>
                  <a:txBody>
                    <a:bodyPr/>
                    <a:lstStyle/>
                    <a:p>
                      <a:pPr marL="342900" indent="-342900">
                        <a:buAutoNum type="arabicPeriod"/>
                      </a:pPr>
                      <a:r>
                        <a:rPr lang="en-US" baseline="0" dirty="0" smtClean="0"/>
                        <a:t>Back your conclusion with figures </a:t>
                      </a:r>
                    </a:p>
                    <a:p>
                      <a:pPr marL="342900" indent="-342900">
                        <a:buAutoNum type="arabicPeriod"/>
                      </a:pPr>
                      <a:r>
                        <a:rPr lang="en-US" baseline="0" dirty="0" smtClean="0"/>
                        <a:t>Write a full meaningful statement</a:t>
                      </a:r>
                    </a:p>
                    <a:p>
                      <a:pPr marL="342900" indent="-342900">
                        <a:buAutoNum type="arabicPeriod"/>
                      </a:pPr>
                      <a:r>
                        <a:rPr lang="en-US" baseline="0" dirty="0" smtClean="0"/>
                        <a:t>A possible table of combination may be used.</a:t>
                      </a:r>
                    </a:p>
                    <a:p>
                      <a:pPr marL="342900" indent="-342900">
                        <a:buAutoNum type="arabicPeriod"/>
                      </a:pPr>
                      <a:r>
                        <a:rPr lang="en-US" baseline="0" dirty="0" smtClean="0"/>
                        <a:t>Never read your combination from the dotted lines</a:t>
                      </a:r>
                      <a:endParaRPr lang="en-US" dirty="0"/>
                    </a:p>
                  </a:txBody>
                  <a:tcPr/>
                </a:tc>
              </a:tr>
            </a:tbl>
          </a:graphicData>
        </a:graphic>
      </p:graphicFrame>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2007360" y="252360"/>
              <a:ext cx="8843760" cy="6267600"/>
            </p14:xfrm>
          </p:contentPart>
        </mc:Choice>
        <mc:Fallback xmlns="">
          <p:pic>
            <p:nvPicPr>
              <p:cNvPr id="3" name="Ink 2"/>
              <p:cNvPicPr/>
              <p:nvPr/>
            </p:nvPicPr>
            <p:blipFill>
              <a:blip r:embed="rId3"/>
              <a:stretch>
                <a:fillRect/>
              </a:stretch>
            </p:blipFill>
            <p:spPr>
              <a:xfrm>
                <a:off x="2001960" y="245160"/>
                <a:ext cx="8854200" cy="6286680"/>
              </a:xfrm>
              <a:prstGeom prst="rect">
                <a:avLst/>
              </a:prstGeom>
            </p:spPr>
          </p:pic>
        </mc:Fallback>
      </mc:AlternateContent>
    </p:spTree>
    <p:extLst>
      <p:ext uri="{BB962C8B-B14F-4D97-AF65-F5344CB8AC3E}">
        <p14:creationId xmlns:p14="http://schemas.microsoft.com/office/powerpoint/2010/main" val="2517052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087906" y="103392"/>
            <a:ext cx="4787153" cy="6714450"/>
          </a:xfrm>
        </p:spPr>
      </p:pic>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263520" y="554400"/>
              <a:ext cx="11042640" cy="5676120"/>
            </p14:xfrm>
          </p:contentPart>
        </mc:Choice>
        <mc:Fallback xmlns="">
          <p:pic>
            <p:nvPicPr>
              <p:cNvPr id="2" name="Ink 1"/>
              <p:cNvPicPr/>
              <p:nvPr/>
            </p:nvPicPr>
            <p:blipFill>
              <a:blip r:embed="rId4"/>
              <a:stretch>
                <a:fillRect/>
              </a:stretch>
            </p:blipFill>
            <p:spPr>
              <a:xfrm>
                <a:off x="259920" y="543600"/>
                <a:ext cx="11050560" cy="5697360"/>
              </a:xfrm>
              <a:prstGeom prst="rect">
                <a:avLst/>
              </a:prstGeom>
            </p:spPr>
          </p:pic>
        </mc:Fallback>
      </mc:AlternateContent>
    </p:spTree>
    <p:extLst>
      <p:ext uri="{BB962C8B-B14F-4D97-AF65-F5344CB8AC3E}">
        <p14:creationId xmlns:p14="http://schemas.microsoft.com/office/powerpoint/2010/main" val="21506707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677</TotalTime>
  <Words>2051</Words>
  <Application>Microsoft Office PowerPoint</Application>
  <PresentationFormat>Widescreen</PresentationFormat>
  <Paragraphs>173</Paragraphs>
  <Slides>27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Calibri Light</vt:lpstr>
      <vt:lpstr>Cambria Math</vt:lpstr>
      <vt:lpstr>Office Theme</vt:lpstr>
      <vt:lpstr>Patterns and Algebra</vt:lpstr>
      <vt:lpstr>Item 2 </vt:lpstr>
      <vt:lpstr>PowerPoint Presentation</vt:lpstr>
      <vt:lpstr>LP APPLICATIONS</vt:lpstr>
      <vt:lpstr>Components of Linear Programming </vt:lpstr>
      <vt:lpstr>How to Solve Linear Programming Problems? </vt:lpstr>
      <vt:lpstr>Linear Programming by Graphical Method </vt:lpstr>
      <vt:lpstr>Maximizing the scores</vt:lpstr>
      <vt:lpstr>PowerPoint Presentation</vt:lpstr>
      <vt:lpstr>Symbols used for Specific inequality phrases</vt:lpstr>
      <vt:lpstr>Steps of approaching the LPI</vt:lpstr>
      <vt:lpstr>ACTIVITY</vt:lpstr>
      <vt:lpstr>ACTIVITY 1</vt:lpstr>
      <vt:lpstr>ACTIVITY 2</vt:lpstr>
      <vt:lpstr>ACTIVITY 3</vt:lpstr>
      <vt:lpstr>Item 4</vt:lpstr>
      <vt:lpstr>Item 5</vt:lpstr>
      <vt:lpstr>Item 6</vt:lpstr>
      <vt:lpstr>Item 7</vt:lpstr>
      <vt:lpstr>Item 8</vt:lpstr>
      <vt:lpstr>Item 9</vt:lpstr>
      <vt:lpstr>PowerPoint Presentation</vt:lpstr>
      <vt:lpstr>ACTIVITY </vt:lpstr>
      <vt:lpstr>PowerPoint Presentation</vt:lpstr>
      <vt:lpstr>PowerPoint Presentation</vt:lpstr>
      <vt:lpstr>PowerPoint Presentation</vt:lpstr>
      <vt:lpstr>Graphing Systems of Linear Inequalities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26</cp:revision>
  <dcterms:created xsi:type="dcterms:W3CDTF">2024-08-27T16:10:16Z</dcterms:created>
  <dcterms:modified xsi:type="dcterms:W3CDTF">2024-08-28T20:01:15Z</dcterms:modified>
</cp:coreProperties>
</file>

<file path=docProps/thumbnail.jpeg>
</file>